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1" r:id="rId5"/>
  </p:sldMasterIdLst>
  <p:notesMasterIdLst>
    <p:notesMasterId r:id="rId12"/>
  </p:notesMasterIdLst>
  <p:sldIdLst>
    <p:sldId id="256" r:id="rId6"/>
    <p:sldId id="262" r:id="rId7"/>
    <p:sldId id="263" r:id="rId8"/>
    <p:sldId id="265" r:id="rId9"/>
    <p:sldId id="267" r:id="rId10"/>
    <p:sldId id="27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01C663-DD38-42C5-A3FA-E46EDCFC0AC3}" v="18" dt="2023-02-13T20:45:26.276"/>
    <p1510:client id="{8ECB1F3E-75DB-4C1D-BC6F-F923969192EF}" v="8" dt="2023-02-13T21:08:51.364"/>
    <p1510:client id="{C46FB3AA-D27C-4E87-8237-FA0E1D5A8BB9}" v="6" dt="2023-02-13T03:27:46.086"/>
    <p1510:client id="{F3C243CD-D58A-43B5-90D9-8683D9CAE1AF}" v="537" dt="2023-02-13T20:07:45.8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ichen Jiang" userId="S::jiany34@mcmaster.ca::a881ccfc-5cea-414e-8c89-65f75c068b3e" providerId="AD" clId="Web-{6001C663-DD38-42C5-A3FA-E46EDCFC0AC3}"/>
    <pc:docChg chg="modSld">
      <pc:chgData name="Yichen Jiang" userId="S::jiany34@mcmaster.ca::a881ccfc-5cea-414e-8c89-65f75c068b3e" providerId="AD" clId="Web-{6001C663-DD38-42C5-A3FA-E46EDCFC0AC3}" dt="2023-02-13T20:45:26.276" v="6" actId="20577"/>
      <pc:docMkLst>
        <pc:docMk/>
      </pc:docMkLst>
      <pc:sldChg chg="modSp">
        <pc:chgData name="Yichen Jiang" userId="S::jiany34@mcmaster.ca::a881ccfc-5cea-414e-8c89-65f75c068b3e" providerId="AD" clId="Web-{6001C663-DD38-42C5-A3FA-E46EDCFC0AC3}" dt="2023-02-13T20:43:58.915" v="4" actId="20577"/>
        <pc:sldMkLst>
          <pc:docMk/>
          <pc:sldMk cId="1183290115" sldId="263"/>
        </pc:sldMkLst>
        <pc:spChg chg="mod">
          <ac:chgData name="Yichen Jiang" userId="S::jiany34@mcmaster.ca::a881ccfc-5cea-414e-8c89-65f75c068b3e" providerId="AD" clId="Web-{6001C663-DD38-42C5-A3FA-E46EDCFC0AC3}" dt="2023-02-13T20:43:58.915" v="4" actId="20577"/>
          <ac:spMkLst>
            <pc:docMk/>
            <pc:sldMk cId="1183290115" sldId="263"/>
            <ac:spMk id="4" creationId="{CA7B01A8-133E-B983-6331-1CA31ADFFF53}"/>
          </ac:spMkLst>
        </pc:spChg>
      </pc:sldChg>
      <pc:sldChg chg="modSp">
        <pc:chgData name="Yichen Jiang" userId="S::jiany34@mcmaster.ca::a881ccfc-5cea-414e-8c89-65f75c068b3e" providerId="AD" clId="Web-{6001C663-DD38-42C5-A3FA-E46EDCFC0AC3}" dt="2023-02-13T20:45:26.276" v="6" actId="20577"/>
        <pc:sldMkLst>
          <pc:docMk/>
          <pc:sldMk cId="2496628426" sldId="265"/>
        </pc:sldMkLst>
        <pc:spChg chg="mod">
          <ac:chgData name="Yichen Jiang" userId="S::jiany34@mcmaster.ca::a881ccfc-5cea-414e-8c89-65f75c068b3e" providerId="AD" clId="Web-{6001C663-DD38-42C5-A3FA-E46EDCFC0AC3}" dt="2023-02-13T19:38:18.335" v="2" actId="20577"/>
          <ac:spMkLst>
            <pc:docMk/>
            <pc:sldMk cId="2496628426" sldId="265"/>
            <ac:spMk id="2" creationId="{4CCC3127-F902-D2D2-68C8-626379B49804}"/>
          </ac:spMkLst>
        </pc:spChg>
        <pc:spChg chg="mod">
          <ac:chgData name="Yichen Jiang" userId="S::jiany34@mcmaster.ca::a881ccfc-5cea-414e-8c89-65f75c068b3e" providerId="AD" clId="Web-{6001C663-DD38-42C5-A3FA-E46EDCFC0AC3}" dt="2023-02-13T20:45:26.276" v="6" actId="20577"/>
          <ac:spMkLst>
            <pc:docMk/>
            <pc:sldMk cId="2496628426" sldId="265"/>
            <ac:spMk id="4" creationId="{A47833D3-D2EE-EFD9-0ED5-C643661A1305}"/>
          </ac:spMkLst>
        </pc:spChg>
        <pc:spChg chg="mod">
          <ac:chgData name="Yichen Jiang" userId="S::jiany34@mcmaster.ca::a881ccfc-5cea-414e-8c89-65f75c068b3e" providerId="AD" clId="Web-{6001C663-DD38-42C5-A3FA-E46EDCFC0AC3}" dt="2023-02-13T19:38:11.007" v="0" actId="20577"/>
          <ac:spMkLst>
            <pc:docMk/>
            <pc:sldMk cId="2496628426" sldId="265"/>
            <ac:spMk id="10" creationId="{98020F5A-BD5C-13B1-8482-CC912FDEE24E}"/>
          </ac:spMkLst>
        </pc:spChg>
      </pc:sldChg>
    </pc:docChg>
  </pc:docChgLst>
  <pc:docChgLst>
    <pc:chgData name="Tingyu Shi" userId="S::shit19@mcmaster.ca::9a4734f7-5bd8-4a02-bd38-ef33adc3ba41" providerId="AD" clId="Web-{C46FB3AA-D27C-4E87-8237-FA0E1D5A8BB9}"/>
    <pc:docChg chg="modSld">
      <pc:chgData name="Tingyu Shi" userId="S::shit19@mcmaster.ca::9a4734f7-5bd8-4a02-bd38-ef33adc3ba41" providerId="AD" clId="Web-{C46FB3AA-D27C-4E87-8237-FA0E1D5A8BB9}" dt="2023-02-13T03:27:45.086" v="1" actId="20577"/>
      <pc:docMkLst>
        <pc:docMk/>
      </pc:docMkLst>
      <pc:sldChg chg="modSp">
        <pc:chgData name="Tingyu Shi" userId="S::shit19@mcmaster.ca::9a4734f7-5bd8-4a02-bd38-ef33adc3ba41" providerId="AD" clId="Web-{C46FB3AA-D27C-4E87-8237-FA0E1D5A8BB9}" dt="2023-02-13T03:27:34.789" v="0" actId="20577"/>
        <pc:sldMkLst>
          <pc:docMk/>
          <pc:sldMk cId="508058734" sldId="267"/>
        </pc:sldMkLst>
        <pc:spChg chg="mod">
          <ac:chgData name="Tingyu Shi" userId="S::shit19@mcmaster.ca::9a4734f7-5bd8-4a02-bd38-ef33adc3ba41" providerId="AD" clId="Web-{C46FB3AA-D27C-4E87-8237-FA0E1D5A8BB9}" dt="2023-02-13T03:27:34.789" v="0" actId="20577"/>
          <ac:spMkLst>
            <pc:docMk/>
            <pc:sldMk cId="508058734" sldId="267"/>
            <ac:spMk id="6" creationId="{8A7F29F4-8A9D-4868-90F4-1B6DB1E7F808}"/>
          </ac:spMkLst>
        </pc:spChg>
      </pc:sldChg>
      <pc:sldChg chg="modSp">
        <pc:chgData name="Tingyu Shi" userId="S::shit19@mcmaster.ca::9a4734f7-5bd8-4a02-bd38-ef33adc3ba41" providerId="AD" clId="Web-{C46FB3AA-D27C-4E87-8237-FA0E1D5A8BB9}" dt="2023-02-13T03:27:45.086" v="1" actId="20577"/>
        <pc:sldMkLst>
          <pc:docMk/>
          <pc:sldMk cId="1543576200" sldId="279"/>
        </pc:sldMkLst>
        <pc:spChg chg="mod">
          <ac:chgData name="Tingyu Shi" userId="S::shit19@mcmaster.ca::9a4734f7-5bd8-4a02-bd38-ef33adc3ba41" providerId="AD" clId="Web-{C46FB3AA-D27C-4E87-8237-FA0E1D5A8BB9}" dt="2023-02-13T03:27:45.086" v="1" actId="20577"/>
          <ac:spMkLst>
            <pc:docMk/>
            <pc:sldMk cId="1543576200" sldId="279"/>
            <ac:spMk id="6" creationId="{8A7F29F4-8A9D-4868-90F4-1B6DB1E7F808}"/>
          </ac:spMkLst>
        </pc:spChg>
      </pc:sldChg>
    </pc:docChg>
  </pc:docChgLst>
  <pc:docChgLst>
    <pc:chgData name="Tingyu Shi" userId="S::shit19@mcmaster.ca::9a4734f7-5bd8-4a02-bd38-ef33adc3ba41" providerId="AD" clId="Web-{F3C243CD-D58A-43B5-90D9-8683D9CAE1AF}"/>
    <pc:docChg chg="modSld">
      <pc:chgData name="Tingyu Shi" userId="S::shit19@mcmaster.ca::9a4734f7-5bd8-4a02-bd38-ef33adc3ba41" providerId="AD" clId="Web-{F3C243CD-D58A-43B5-90D9-8683D9CAE1AF}" dt="2023-02-13T20:07:45.830" v="294" actId="14100"/>
      <pc:docMkLst>
        <pc:docMk/>
      </pc:docMkLst>
      <pc:sldChg chg="addSp modSp">
        <pc:chgData name="Tingyu Shi" userId="S::shit19@mcmaster.ca::9a4734f7-5bd8-4a02-bd38-ef33adc3ba41" providerId="AD" clId="Web-{F3C243CD-D58A-43B5-90D9-8683D9CAE1AF}" dt="2023-02-13T20:04:18.084" v="198" actId="20577"/>
        <pc:sldMkLst>
          <pc:docMk/>
          <pc:sldMk cId="1183290115" sldId="263"/>
        </pc:sldMkLst>
        <pc:spChg chg="mod">
          <ac:chgData name="Tingyu Shi" userId="S::shit19@mcmaster.ca::9a4734f7-5bd8-4a02-bd38-ef33adc3ba41" providerId="AD" clId="Web-{F3C243CD-D58A-43B5-90D9-8683D9CAE1AF}" dt="2023-02-13T20:04:18.084" v="198" actId="20577"/>
          <ac:spMkLst>
            <pc:docMk/>
            <pc:sldMk cId="1183290115" sldId="263"/>
            <ac:spMk id="4" creationId="{CA7B01A8-133E-B983-6331-1CA31ADFFF53}"/>
          </ac:spMkLst>
        </pc:spChg>
        <pc:spChg chg="add mod">
          <ac:chgData name="Tingyu Shi" userId="S::shit19@mcmaster.ca::9a4734f7-5bd8-4a02-bd38-ef33adc3ba41" providerId="AD" clId="Web-{F3C243CD-D58A-43B5-90D9-8683D9CAE1AF}" dt="2023-02-13T19:58:40.980" v="85" actId="1076"/>
          <ac:spMkLst>
            <pc:docMk/>
            <pc:sldMk cId="1183290115" sldId="263"/>
            <ac:spMk id="6" creationId="{81BFAEA6-D312-CF44-1006-B51A52AF2199}"/>
          </ac:spMkLst>
        </pc:spChg>
      </pc:sldChg>
      <pc:sldChg chg="modSp">
        <pc:chgData name="Tingyu Shi" userId="S::shit19@mcmaster.ca::9a4734f7-5bd8-4a02-bd38-ef33adc3ba41" providerId="AD" clId="Web-{F3C243CD-D58A-43B5-90D9-8683D9CAE1AF}" dt="2023-02-13T20:02:50.085" v="189" actId="1076"/>
        <pc:sldMkLst>
          <pc:docMk/>
          <pc:sldMk cId="2496628426" sldId="265"/>
        </pc:sldMkLst>
        <pc:spChg chg="mod">
          <ac:chgData name="Tingyu Shi" userId="S::shit19@mcmaster.ca::9a4734f7-5bd8-4a02-bd38-ef33adc3ba41" providerId="AD" clId="Web-{F3C243CD-D58A-43B5-90D9-8683D9CAE1AF}" dt="2023-02-13T19:39:50.141" v="0" actId="1076"/>
          <ac:spMkLst>
            <pc:docMk/>
            <pc:sldMk cId="2496628426" sldId="265"/>
            <ac:spMk id="2" creationId="{4CCC3127-F902-D2D2-68C8-626379B49804}"/>
          </ac:spMkLst>
        </pc:spChg>
        <pc:spChg chg="mod">
          <ac:chgData name="Tingyu Shi" userId="S::shit19@mcmaster.ca::9a4734f7-5bd8-4a02-bd38-ef33adc3ba41" providerId="AD" clId="Web-{F3C243CD-D58A-43B5-90D9-8683D9CAE1AF}" dt="2023-02-13T20:02:47.851" v="188" actId="1076"/>
          <ac:spMkLst>
            <pc:docMk/>
            <pc:sldMk cId="2496628426" sldId="265"/>
            <ac:spMk id="4" creationId="{A47833D3-D2EE-EFD9-0ED5-C643661A1305}"/>
          </ac:spMkLst>
        </pc:spChg>
        <pc:spChg chg="mod">
          <ac:chgData name="Tingyu Shi" userId="S::shit19@mcmaster.ca::9a4734f7-5bd8-4a02-bd38-ef33adc3ba41" providerId="AD" clId="Web-{F3C243CD-D58A-43B5-90D9-8683D9CAE1AF}" dt="2023-02-13T20:02:50.085" v="189" actId="1076"/>
          <ac:spMkLst>
            <pc:docMk/>
            <pc:sldMk cId="2496628426" sldId="265"/>
            <ac:spMk id="10" creationId="{98020F5A-BD5C-13B1-8482-CC912FDEE24E}"/>
          </ac:spMkLst>
        </pc:spChg>
      </pc:sldChg>
      <pc:sldChg chg="modSp">
        <pc:chgData name="Tingyu Shi" userId="S::shit19@mcmaster.ca::9a4734f7-5bd8-4a02-bd38-ef33adc3ba41" providerId="AD" clId="Web-{F3C243CD-D58A-43B5-90D9-8683D9CAE1AF}" dt="2023-02-13T20:07:45.830" v="294" actId="14100"/>
        <pc:sldMkLst>
          <pc:docMk/>
          <pc:sldMk cId="1543576200" sldId="279"/>
        </pc:sldMkLst>
        <pc:spChg chg="mod">
          <ac:chgData name="Tingyu Shi" userId="S::shit19@mcmaster.ca::9a4734f7-5bd8-4a02-bd38-ef33adc3ba41" providerId="AD" clId="Web-{F3C243CD-D58A-43B5-90D9-8683D9CAE1AF}" dt="2023-02-13T20:07:45.830" v="294" actId="14100"/>
          <ac:spMkLst>
            <pc:docMk/>
            <pc:sldMk cId="1543576200" sldId="279"/>
            <ac:spMk id="2" creationId="{FF9CC3B2-163C-E3A4-8436-2FEEF798D607}"/>
          </ac:spMkLst>
        </pc:spChg>
      </pc:sldChg>
    </pc:docChg>
  </pc:docChgLst>
  <pc:docChgLst>
    <pc:chgData name="Tingyu Shi" userId="S::shit19@mcmaster.ca::9a4734f7-5bd8-4a02-bd38-ef33adc3ba41" providerId="AD" clId="Web-{8ECB1F3E-75DB-4C1D-BC6F-F923969192EF}"/>
    <pc:docChg chg="modSld">
      <pc:chgData name="Tingyu Shi" userId="S::shit19@mcmaster.ca::9a4734f7-5bd8-4a02-bd38-ef33adc3ba41" providerId="AD" clId="Web-{8ECB1F3E-75DB-4C1D-BC6F-F923969192EF}" dt="2023-02-13T21:08:16.818" v="6" actId="1076"/>
      <pc:docMkLst>
        <pc:docMk/>
      </pc:docMkLst>
      <pc:sldChg chg="addSp modSp">
        <pc:chgData name="Tingyu Shi" userId="S::shit19@mcmaster.ca::9a4734f7-5bd8-4a02-bd38-ef33adc3ba41" providerId="AD" clId="Web-{8ECB1F3E-75DB-4C1D-BC6F-F923969192EF}" dt="2023-02-13T21:08:16.818" v="6" actId="1076"/>
        <pc:sldMkLst>
          <pc:docMk/>
          <pc:sldMk cId="508058734" sldId="267"/>
        </pc:sldMkLst>
        <pc:picChg chg="add mod">
          <ac:chgData name="Tingyu Shi" userId="S::shit19@mcmaster.ca::9a4734f7-5bd8-4a02-bd38-ef33adc3ba41" providerId="AD" clId="Web-{8ECB1F3E-75DB-4C1D-BC6F-F923969192EF}" dt="2023-02-13T21:08:16.818" v="6" actId="1076"/>
          <ac:picMkLst>
            <pc:docMk/>
            <pc:sldMk cId="508058734" sldId="267"/>
            <ac:picMk id="2" creationId="{2E07A8A0-FACA-B718-0A40-F43EA790D15D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E72570-2EA9-416A-8F03-E7AAA598CAB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3A9AA6-6395-47CE-B63F-E4218429D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053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0B8983-341B-4E5F-9469-CE988BFF29F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831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96F6F-BA44-4341-A3D4-A792354B24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0A4DB-EAE9-4117-8441-174CA26729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721A7-9CE7-453C-A7DA-6A6D37A04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3359E-B32C-43EA-9358-2D904FC8A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DFBEB-F116-4D7A-97B9-E805F101C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224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001AA-86F0-4DF9-83B7-10B36A3B0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08D3B0-C028-4B7C-9245-D3421FB8B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47C40-440C-43C5-B39F-CC1946E4A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C983E-CB14-4D8F-B2EC-A836F8748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E5A51-3163-4198-8E56-08333DD26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39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97B5E2-9E37-4D8C-81E9-AC154FDAC0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186D95-6335-4E59-AA81-7A635E162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11C1A-F3F9-4AEB-BD32-4CCC41812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BD16E-70CA-4CF6-B184-C8C49ABC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4CCDE-5DC3-4265-BFBE-E7CACBE48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499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C:\Documents and Settings\Administrator\桌面\500587803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5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3818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Documents and Settings\Administrator\桌面\中国风素材\803.pn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760"/>
          <a:stretch/>
        </p:blipFill>
        <p:spPr bwMode="auto">
          <a:xfrm>
            <a:off x="-16130" y="4941168"/>
            <a:ext cx="12208129" cy="191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39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08" t="41644" r="21995" b="33594"/>
          <a:stretch/>
        </p:blipFill>
        <p:spPr bwMode="auto">
          <a:xfrm>
            <a:off x="0" y="0"/>
            <a:ext cx="4040178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3" r="43723" b="41603"/>
          <a:stretch/>
        </p:blipFill>
        <p:spPr bwMode="auto">
          <a:xfrm>
            <a:off x="8499619" y="1916832"/>
            <a:ext cx="3692381" cy="4941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435615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C:\Documents and Settings\Administrator\桌面\500587803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5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0925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6DC21-CF26-48D0-BA89-3F81B7A91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58483-235F-42B4-A3A9-34725D8A5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611E0-6753-4EDA-ADB5-171810241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596B9-D810-4E58-A353-0F363215C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813EC-17A2-4016-BD8C-0CD8D2B58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32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261D5-A658-4EA0-B71F-3C4E71A27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EAE03-7CE3-45B7-8D4B-E84E4B912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F3010-76CE-46F4-833A-99093644A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17058-9DA9-418C-88F6-E82D137E6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4778A-2EB8-49C9-B87E-85204D4B2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059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CFB2-3851-4544-92E3-92D7793E5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06E56-8856-434E-AC26-14161D4CCE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D6E80-A982-4151-81C5-15A6F0A1F3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2846D-9DE5-41B7-BF07-27FA030CC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B2A2A-64AA-462B-AB64-D41558526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510A2A-5CDC-471D-950D-95450740D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62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296D2-3FAC-4460-B797-E17E7E921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2F397-7790-416E-BC0B-A114B676B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FDFD90-F462-48FD-8C72-885D0667F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C8E700-EE63-490E-A135-0B3F6043CD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DB3EF1-DE7F-48AD-8616-0C6A8D16DD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1AAE0A-8751-4921-8378-BC7F6549F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98F527-820A-444A-A018-DD1F987D4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C7C257-65AC-4BCC-A08C-C65095D84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30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0FF01-A8DA-4281-BF74-31A01CAA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980A99-6838-4991-8D36-8729C64C4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ABC9C2-5405-4062-BD17-3E84E506F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81B6D3-4E81-41FE-BEBD-AA7F2BCEB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734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78303C-389D-4BAE-BF45-75B80BE81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10A2E2-1761-496B-B720-FC4CFE5DD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23C746-F8E3-4ED2-B7E2-110A6122C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01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E901F-CDDC-424E-84EA-1EB51C130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AADB2-55FC-413B-BE17-2EE6B73A9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40DCA3-1474-4850-913E-F24650D378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F8D0DA-7E3E-4E0B-A06F-1EDDAF66C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80F0B5-45F4-4AF0-AAD9-3877E282E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C125E4-F169-477B-83C0-4B0FECD8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9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D8EC2-AE86-41B1-BBE4-93F0B4FF8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DFD44A-B12E-411E-BECC-5C5FBA3016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E448A-5573-4CF0-A380-57189882D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CE0B4-CD38-4642-A68E-80FA9375D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BF86B-1AA9-481E-8BDB-3208484AF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A51906-0E05-48F3-ACF4-5244C00B0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382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3AE71A-57E8-4F4D-9E78-2F6D97452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9D9E8-178C-43E9-B37D-E244DD4BC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A8CBE-FBAE-44FD-9F13-9F4F89012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7AD6A-A915-4690-B6A1-5189E2B22D95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4B355-EC09-48A9-9E5A-C983DF070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C3B6F-B6C7-4523-9534-5AC916C5A6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921C2-FBF6-406B-B46D-05D7FB45A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191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C5228-60A2-4514-B0A2-F0436B75F72A}" type="datetimeFigureOut">
              <a:rPr lang="zh-CN" altLang="en-US" smtClean="0"/>
              <a:t>2023/2/13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8118E-6B5A-42F6-9794-A9F994336B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064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126337" y="3045755"/>
            <a:ext cx="6552728" cy="576064"/>
          </a:xfrm>
          <a:prstGeom prst="roundRect">
            <a:avLst>
              <a:gd name="adj" fmla="val 50000"/>
            </a:avLst>
          </a:prstGeom>
          <a:noFill/>
        </p:spPr>
        <p:txBody>
          <a:bodyPr wrap="square" rtlCol="0" anchor="ctr" anchorCtr="1">
            <a:noAutofit/>
          </a:bodyPr>
          <a:lstStyle/>
          <a:p>
            <a:endParaRPr lang="zh-CN" altLang="en-US" sz="2000">
              <a:gradFill>
                <a:gsLst>
                  <a:gs pos="72000">
                    <a:srgbClr val="214B81"/>
                  </a:gs>
                  <a:gs pos="0">
                    <a:srgbClr val="458ADF"/>
                  </a:gs>
                </a:gsLst>
                <a:lin ang="540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3378" y="1203718"/>
            <a:ext cx="75832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spc="600">
                <a:gradFill>
                  <a:gsLst>
                    <a:gs pos="72000">
                      <a:srgbClr val="214B81"/>
                    </a:gs>
                    <a:gs pos="0">
                      <a:srgbClr val="458ADF"/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Group 8</a:t>
            </a:r>
            <a:endParaRPr lang="zh-CN" altLang="en-US" sz="6000" b="1" spc="600">
              <a:gradFill>
                <a:gsLst>
                  <a:gs pos="72000">
                    <a:srgbClr val="214B81"/>
                  </a:gs>
                  <a:gs pos="0">
                    <a:srgbClr val="458ADF"/>
                  </a:gs>
                </a:gsLst>
                <a:lin ang="540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99756" y="3515581"/>
            <a:ext cx="4392488" cy="400110"/>
          </a:xfrm>
          <a:prstGeom prst="rect">
            <a:avLst/>
          </a:prstGeom>
          <a:noFill/>
        </p:spPr>
        <p:txBody>
          <a:bodyPr wrap="square" rtlCol="0" anchor="ctr" anchorCtr="1">
            <a:noAutofit/>
          </a:bodyPr>
          <a:lstStyle/>
          <a:p>
            <a:r>
              <a:rPr lang="en-US" altLang="zh-CN" sz="2000">
                <a:gradFill>
                  <a:gsLst>
                    <a:gs pos="72000">
                      <a:srgbClr val="214B81"/>
                    </a:gs>
                    <a:gs pos="0">
                      <a:srgbClr val="458ADF"/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Revision 0 Presentation</a:t>
            </a:r>
          </a:p>
          <a:p>
            <a:r>
              <a:rPr lang="en-US" altLang="zh-CN" sz="2000">
                <a:gradFill>
                  <a:gsLst>
                    <a:gs pos="72000">
                      <a:srgbClr val="214B81"/>
                    </a:gs>
                    <a:gs pos="0">
                      <a:srgbClr val="458ADF"/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Supervisor: Dr. </a:t>
            </a:r>
            <a:r>
              <a:rPr lang="en-US" altLang="zh-CN" sz="2000" err="1">
                <a:gradFill>
                  <a:gsLst>
                    <a:gs pos="72000">
                      <a:srgbClr val="214B81"/>
                    </a:gs>
                    <a:gs pos="0">
                      <a:srgbClr val="458ADF"/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Gonsamo</a:t>
            </a:r>
            <a:endParaRPr lang="zh-CN" altLang="en-US" sz="2000">
              <a:gradFill>
                <a:gsLst>
                  <a:gs pos="72000">
                    <a:srgbClr val="214B81"/>
                  </a:gs>
                  <a:gs pos="0">
                    <a:srgbClr val="458ADF"/>
                  </a:gs>
                </a:gsLst>
                <a:lin ang="540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3248775" y="3715636"/>
            <a:ext cx="792088" cy="0"/>
          </a:xfrm>
          <a:prstGeom prst="line">
            <a:avLst/>
          </a:prstGeom>
          <a:ln>
            <a:gradFill>
              <a:gsLst>
                <a:gs pos="70000">
                  <a:schemeClr val="accent5"/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6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126668" y="3715636"/>
            <a:ext cx="792088" cy="0"/>
          </a:xfrm>
          <a:prstGeom prst="line">
            <a:avLst/>
          </a:prstGeom>
          <a:ln>
            <a:gradFill>
              <a:gsLst>
                <a:gs pos="70000">
                  <a:schemeClr val="accent5"/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6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016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125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6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6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388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750" y="2840067"/>
            <a:ext cx="2925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 spc="0">
                <a:gradFill>
                  <a:gsLst>
                    <a:gs pos="72000">
                      <a:srgbClr val="214B81"/>
                    </a:gs>
                    <a:gs pos="0">
                      <a:srgbClr val="458ADF"/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sz="4000"/>
              <a:t>Contents</a:t>
            </a:r>
            <a:endParaRPr lang="zh-CN" altLang="en-US" sz="4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1C121B-486F-400C-8946-2C8E1C4DFB09}"/>
              </a:ext>
            </a:extLst>
          </p:cNvPr>
          <p:cNvGrpSpPr/>
          <p:nvPr/>
        </p:nvGrpSpPr>
        <p:grpSpPr>
          <a:xfrm>
            <a:off x="3618805" y="29373"/>
            <a:ext cx="1836046" cy="2875001"/>
            <a:chOff x="4502869" y="1"/>
            <a:chExt cx="1836046" cy="2875001"/>
          </a:xfrm>
        </p:grpSpPr>
        <p:grpSp>
          <p:nvGrpSpPr>
            <p:cNvPr id="49" name="组合 20">
              <a:extLst>
                <a:ext uri="{FF2B5EF4-FFF2-40B4-BE49-F238E27FC236}">
                  <a16:creationId xmlns:a16="http://schemas.microsoft.com/office/drawing/2014/main" id="{212EA9A0-A5FD-4688-9402-463E4BFDBF23}"/>
                </a:ext>
              </a:extLst>
            </p:cNvPr>
            <p:cNvGrpSpPr/>
            <p:nvPr/>
          </p:nvGrpSpPr>
          <p:grpSpPr>
            <a:xfrm>
              <a:off x="4744940" y="1"/>
              <a:ext cx="675952" cy="2088232"/>
              <a:chOff x="7110239" y="908720"/>
              <a:chExt cx="675952" cy="2088232"/>
            </a:xfrm>
          </p:grpSpPr>
          <p:sp>
            <p:nvSpPr>
              <p:cNvPr id="50" name="Freeform 7">
                <a:extLst>
                  <a:ext uri="{FF2B5EF4-FFF2-40B4-BE49-F238E27FC236}">
                    <a16:creationId xmlns:a16="http://schemas.microsoft.com/office/drawing/2014/main" id="{11C1F075-AD25-4700-9470-0FE50405A5D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10800000">
                <a:off x="7110239" y="2276872"/>
                <a:ext cx="675952" cy="720080"/>
              </a:xfrm>
              <a:custGeom>
                <a:avLst/>
                <a:gdLst>
                  <a:gd name="T0" fmla="*/ 2414 w 4044"/>
                  <a:gd name="T1" fmla="*/ 4197 h 4308"/>
                  <a:gd name="T2" fmla="*/ 2329 w 4044"/>
                  <a:gd name="T3" fmla="*/ 4308 h 4308"/>
                  <a:gd name="T4" fmla="*/ 1627 w 4044"/>
                  <a:gd name="T5" fmla="*/ 4220 h 4308"/>
                  <a:gd name="T6" fmla="*/ 1582 w 4044"/>
                  <a:gd name="T7" fmla="*/ 3868 h 4308"/>
                  <a:gd name="T8" fmla="*/ 2549 w 4044"/>
                  <a:gd name="T9" fmla="*/ 3956 h 4308"/>
                  <a:gd name="T10" fmla="*/ 1582 w 4044"/>
                  <a:gd name="T11" fmla="*/ 4043 h 4308"/>
                  <a:gd name="T12" fmla="*/ 1497 w 4044"/>
                  <a:gd name="T13" fmla="*/ 3932 h 4308"/>
                  <a:gd name="T14" fmla="*/ 3233 w 4044"/>
                  <a:gd name="T15" fmla="*/ 3079 h 4308"/>
                  <a:gd name="T16" fmla="*/ 3470 w 4044"/>
                  <a:gd name="T17" fmla="*/ 3362 h 4308"/>
                  <a:gd name="T18" fmla="*/ 3337 w 4044"/>
                  <a:gd name="T19" fmla="*/ 3417 h 4308"/>
                  <a:gd name="T20" fmla="*/ 3132 w 4044"/>
                  <a:gd name="T21" fmla="*/ 3122 h 4308"/>
                  <a:gd name="T22" fmla="*/ 875 w 4044"/>
                  <a:gd name="T23" fmla="*/ 3088 h 4308"/>
                  <a:gd name="T24" fmla="*/ 893 w 4044"/>
                  <a:gd name="T25" fmla="*/ 3231 h 4308"/>
                  <a:gd name="T26" fmla="*/ 593 w 4044"/>
                  <a:gd name="T27" fmla="*/ 3402 h 4308"/>
                  <a:gd name="T28" fmla="*/ 765 w 4044"/>
                  <a:gd name="T29" fmla="*/ 3103 h 4308"/>
                  <a:gd name="T30" fmla="*/ 3999 w 4044"/>
                  <a:gd name="T31" fmla="*/ 1902 h 4308"/>
                  <a:gd name="T32" fmla="*/ 4018 w 4044"/>
                  <a:gd name="T33" fmla="*/ 2041 h 4308"/>
                  <a:gd name="T34" fmla="*/ 3542 w 4044"/>
                  <a:gd name="T35" fmla="*/ 2041 h 4308"/>
                  <a:gd name="T36" fmla="*/ 3560 w 4044"/>
                  <a:gd name="T37" fmla="*/ 1902 h 4308"/>
                  <a:gd name="T38" fmla="*/ 502 w 4044"/>
                  <a:gd name="T39" fmla="*/ 1916 h 4308"/>
                  <a:gd name="T40" fmla="*/ 484 w 4044"/>
                  <a:gd name="T41" fmla="*/ 2054 h 4308"/>
                  <a:gd name="T42" fmla="*/ 13 w 4044"/>
                  <a:gd name="T43" fmla="*/ 2022 h 4308"/>
                  <a:gd name="T44" fmla="*/ 65 w 4044"/>
                  <a:gd name="T45" fmla="*/ 1893 h 4308"/>
                  <a:gd name="T46" fmla="*/ 1556 w 4044"/>
                  <a:gd name="T47" fmla="*/ 978 h 4308"/>
                  <a:gd name="T48" fmla="*/ 1068 w 4044"/>
                  <a:gd name="T49" fmla="*/ 1394 h 4308"/>
                  <a:gd name="T50" fmla="*/ 879 w 4044"/>
                  <a:gd name="T51" fmla="*/ 2022 h 4308"/>
                  <a:gd name="T52" fmla="*/ 1042 w 4044"/>
                  <a:gd name="T53" fmla="*/ 2612 h 4308"/>
                  <a:gd name="T54" fmla="*/ 1440 w 4044"/>
                  <a:gd name="T55" fmla="*/ 3013 h 4308"/>
                  <a:gd name="T56" fmla="*/ 1934 w 4044"/>
                  <a:gd name="T57" fmla="*/ 2844 h 4308"/>
                  <a:gd name="T58" fmla="*/ 1517 w 4044"/>
                  <a:gd name="T59" fmla="*/ 2313 h 4308"/>
                  <a:gd name="T60" fmla="*/ 2022 w 4044"/>
                  <a:gd name="T61" fmla="*/ 2695 h 4308"/>
                  <a:gd name="T62" fmla="*/ 2527 w 4044"/>
                  <a:gd name="T63" fmla="*/ 2313 h 4308"/>
                  <a:gd name="T64" fmla="*/ 2109 w 4044"/>
                  <a:gd name="T65" fmla="*/ 2844 h 4308"/>
                  <a:gd name="T66" fmla="*/ 2588 w 4044"/>
                  <a:gd name="T67" fmla="*/ 3028 h 4308"/>
                  <a:gd name="T68" fmla="*/ 2954 w 4044"/>
                  <a:gd name="T69" fmla="*/ 2686 h 4308"/>
                  <a:gd name="T70" fmla="*/ 3161 w 4044"/>
                  <a:gd name="T71" fmla="*/ 2112 h 4308"/>
                  <a:gd name="T72" fmla="*/ 3024 w 4044"/>
                  <a:gd name="T73" fmla="*/ 1473 h 4308"/>
                  <a:gd name="T74" fmla="*/ 2571 w 4044"/>
                  <a:gd name="T75" fmla="*/ 1020 h 4308"/>
                  <a:gd name="T76" fmla="*/ 2022 w 4044"/>
                  <a:gd name="T77" fmla="*/ 703 h 4308"/>
                  <a:gd name="T78" fmla="*/ 2687 w 4044"/>
                  <a:gd name="T79" fmla="*/ 883 h 4308"/>
                  <a:gd name="T80" fmla="*/ 3161 w 4044"/>
                  <a:gd name="T81" fmla="*/ 1356 h 4308"/>
                  <a:gd name="T82" fmla="*/ 3340 w 4044"/>
                  <a:gd name="T83" fmla="*/ 2022 h 4308"/>
                  <a:gd name="T84" fmla="*/ 3171 w 4044"/>
                  <a:gd name="T85" fmla="*/ 2670 h 4308"/>
                  <a:gd name="T86" fmla="*/ 2725 w 4044"/>
                  <a:gd name="T87" fmla="*/ 3138 h 4308"/>
                  <a:gd name="T88" fmla="*/ 2617 w 4044"/>
                  <a:gd name="T89" fmla="*/ 3766 h 4308"/>
                  <a:gd name="T90" fmla="*/ 1370 w 4044"/>
                  <a:gd name="T91" fmla="*/ 3728 h 4308"/>
                  <a:gd name="T92" fmla="*/ 1169 w 4044"/>
                  <a:gd name="T93" fmla="*/ 3028 h 4308"/>
                  <a:gd name="T94" fmla="*/ 792 w 4044"/>
                  <a:gd name="T95" fmla="*/ 2498 h 4308"/>
                  <a:gd name="T96" fmla="*/ 719 w 4044"/>
                  <a:gd name="T97" fmla="*/ 1818 h 4308"/>
                  <a:gd name="T98" fmla="*/ 992 w 4044"/>
                  <a:gd name="T99" fmla="*/ 1197 h 4308"/>
                  <a:gd name="T100" fmla="*/ 1531 w 4044"/>
                  <a:gd name="T101" fmla="*/ 798 h 4308"/>
                  <a:gd name="T102" fmla="*/ 3404 w 4044"/>
                  <a:gd name="T103" fmla="*/ 531 h 4308"/>
                  <a:gd name="T104" fmla="*/ 3460 w 4044"/>
                  <a:gd name="T105" fmla="*/ 662 h 4308"/>
                  <a:gd name="T106" fmla="*/ 3166 w 4044"/>
                  <a:gd name="T107" fmla="*/ 867 h 4308"/>
                  <a:gd name="T108" fmla="*/ 3147 w 4044"/>
                  <a:gd name="T109" fmla="*/ 726 h 4308"/>
                  <a:gd name="T110" fmla="*/ 706 w 4044"/>
                  <a:gd name="T111" fmla="*/ 539 h 4308"/>
                  <a:gd name="T112" fmla="*/ 911 w 4044"/>
                  <a:gd name="T113" fmla="*/ 833 h 4308"/>
                  <a:gd name="T114" fmla="*/ 769 w 4044"/>
                  <a:gd name="T115" fmla="*/ 853 h 4308"/>
                  <a:gd name="T116" fmla="*/ 597 w 4044"/>
                  <a:gd name="T117" fmla="*/ 554 h 4308"/>
                  <a:gd name="T118" fmla="*/ 2085 w 4044"/>
                  <a:gd name="T119" fmla="*/ 26 h 4308"/>
                  <a:gd name="T120" fmla="*/ 2085 w 4044"/>
                  <a:gd name="T121" fmla="*/ 502 h 4308"/>
                  <a:gd name="T122" fmla="*/ 1946 w 4044"/>
                  <a:gd name="T123" fmla="*/ 484 h 4308"/>
                  <a:gd name="T124" fmla="*/ 1977 w 4044"/>
                  <a:gd name="T125" fmla="*/ 11 h 4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044" h="4308">
                    <a:moveTo>
                      <a:pt x="1714" y="4132"/>
                    </a:moveTo>
                    <a:lnTo>
                      <a:pt x="2329" y="4132"/>
                    </a:lnTo>
                    <a:lnTo>
                      <a:pt x="2353" y="4135"/>
                    </a:lnTo>
                    <a:lnTo>
                      <a:pt x="2374" y="4144"/>
                    </a:lnTo>
                    <a:lnTo>
                      <a:pt x="2392" y="4157"/>
                    </a:lnTo>
                    <a:lnTo>
                      <a:pt x="2405" y="4176"/>
                    </a:lnTo>
                    <a:lnTo>
                      <a:pt x="2414" y="4197"/>
                    </a:lnTo>
                    <a:lnTo>
                      <a:pt x="2417" y="4220"/>
                    </a:lnTo>
                    <a:lnTo>
                      <a:pt x="2414" y="4244"/>
                    </a:lnTo>
                    <a:lnTo>
                      <a:pt x="2405" y="4265"/>
                    </a:lnTo>
                    <a:lnTo>
                      <a:pt x="2392" y="4282"/>
                    </a:lnTo>
                    <a:lnTo>
                      <a:pt x="2374" y="4296"/>
                    </a:lnTo>
                    <a:lnTo>
                      <a:pt x="2353" y="4305"/>
                    </a:lnTo>
                    <a:lnTo>
                      <a:pt x="2329" y="4308"/>
                    </a:lnTo>
                    <a:lnTo>
                      <a:pt x="1714" y="4308"/>
                    </a:lnTo>
                    <a:lnTo>
                      <a:pt x="1691" y="4305"/>
                    </a:lnTo>
                    <a:lnTo>
                      <a:pt x="1670" y="4296"/>
                    </a:lnTo>
                    <a:lnTo>
                      <a:pt x="1652" y="4282"/>
                    </a:lnTo>
                    <a:lnTo>
                      <a:pt x="1639" y="4265"/>
                    </a:lnTo>
                    <a:lnTo>
                      <a:pt x="1629" y="4244"/>
                    </a:lnTo>
                    <a:lnTo>
                      <a:pt x="1627" y="4220"/>
                    </a:lnTo>
                    <a:lnTo>
                      <a:pt x="1629" y="4197"/>
                    </a:lnTo>
                    <a:lnTo>
                      <a:pt x="1639" y="4176"/>
                    </a:lnTo>
                    <a:lnTo>
                      <a:pt x="1652" y="4157"/>
                    </a:lnTo>
                    <a:lnTo>
                      <a:pt x="1670" y="4144"/>
                    </a:lnTo>
                    <a:lnTo>
                      <a:pt x="1691" y="4135"/>
                    </a:lnTo>
                    <a:lnTo>
                      <a:pt x="1714" y="4132"/>
                    </a:lnTo>
                    <a:close/>
                    <a:moveTo>
                      <a:pt x="1582" y="3868"/>
                    </a:moveTo>
                    <a:lnTo>
                      <a:pt x="2461" y="3868"/>
                    </a:lnTo>
                    <a:lnTo>
                      <a:pt x="2485" y="3871"/>
                    </a:lnTo>
                    <a:lnTo>
                      <a:pt x="2506" y="3880"/>
                    </a:lnTo>
                    <a:lnTo>
                      <a:pt x="2524" y="3894"/>
                    </a:lnTo>
                    <a:lnTo>
                      <a:pt x="2537" y="3911"/>
                    </a:lnTo>
                    <a:lnTo>
                      <a:pt x="2546" y="3932"/>
                    </a:lnTo>
                    <a:lnTo>
                      <a:pt x="2549" y="3956"/>
                    </a:lnTo>
                    <a:lnTo>
                      <a:pt x="2546" y="3979"/>
                    </a:lnTo>
                    <a:lnTo>
                      <a:pt x="2537" y="4000"/>
                    </a:lnTo>
                    <a:lnTo>
                      <a:pt x="2524" y="4019"/>
                    </a:lnTo>
                    <a:lnTo>
                      <a:pt x="2506" y="4032"/>
                    </a:lnTo>
                    <a:lnTo>
                      <a:pt x="2485" y="4041"/>
                    </a:lnTo>
                    <a:lnTo>
                      <a:pt x="2461" y="4043"/>
                    </a:lnTo>
                    <a:lnTo>
                      <a:pt x="1582" y="4043"/>
                    </a:lnTo>
                    <a:lnTo>
                      <a:pt x="1559" y="4041"/>
                    </a:lnTo>
                    <a:lnTo>
                      <a:pt x="1538" y="4032"/>
                    </a:lnTo>
                    <a:lnTo>
                      <a:pt x="1521" y="4019"/>
                    </a:lnTo>
                    <a:lnTo>
                      <a:pt x="1506" y="4000"/>
                    </a:lnTo>
                    <a:lnTo>
                      <a:pt x="1497" y="3979"/>
                    </a:lnTo>
                    <a:lnTo>
                      <a:pt x="1495" y="3956"/>
                    </a:lnTo>
                    <a:lnTo>
                      <a:pt x="1497" y="3932"/>
                    </a:lnTo>
                    <a:lnTo>
                      <a:pt x="1506" y="3911"/>
                    </a:lnTo>
                    <a:lnTo>
                      <a:pt x="1521" y="3894"/>
                    </a:lnTo>
                    <a:lnTo>
                      <a:pt x="1538" y="3880"/>
                    </a:lnTo>
                    <a:lnTo>
                      <a:pt x="1559" y="3871"/>
                    </a:lnTo>
                    <a:lnTo>
                      <a:pt x="1582" y="3868"/>
                    </a:lnTo>
                    <a:close/>
                    <a:moveTo>
                      <a:pt x="3211" y="3077"/>
                    </a:moveTo>
                    <a:lnTo>
                      <a:pt x="3233" y="3079"/>
                    </a:lnTo>
                    <a:lnTo>
                      <a:pt x="3255" y="3088"/>
                    </a:lnTo>
                    <a:lnTo>
                      <a:pt x="3275" y="3103"/>
                    </a:lnTo>
                    <a:lnTo>
                      <a:pt x="3446" y="3274"/>
                    </a:lnTo>
                    <a:lnTo>
                      <a:pt x="3460" y="3294"/>
                    </a:lnTo>
                    <a:lnTo>
                      <a:pt x="3470" y="3316"/>
                    </a:lnTo>
                    <a:lnTo>
                      <a:pt x="3472" y="3338"/>
                    </a:lnTo>
                    <a:lnTo>
                      <a:pt x="3470" y="3362"/>
                    </a:lnTo>
                    <a:lnTo>
                      <a:pt x="3460" y="3383"/>
                    </a:lnTo>
                    <a:lnTo>
                      <a:pt x="3446" y="3402"/>
                    </a:lnTo>
                    <a:lnTo>
                      <a:pt x="3426" y="3417"/>
                    </a:lnTo>
                    <a:lnTo>
                      <a:pt x="3404" y="3426"/>
                    </a:lnTo>
                    <a:lnTo>
                      <a:pt x="3382" y="3429"/>
                    </a:lnTo>
                    <a:lnTo>
                      <a:pt x="3360" y="3426"/>
                    </a:lnTo>
                    <a:lnTo>
                      <a:pt x="3337" y="3417"/>
                    </a:lnTo>
                    <a:lnTo>
                      <a:pt x="3318" y="3402"/>
                    </a:lnTo>
                    <a:lnTo>
                      <a:pt x="3147" y="3231"/>
                    </a:lnTo>
                    <a:lnTo>
                      <a:pt x="3132" y="3211"/>
                    </a:lnTo>
                    <a:lnTo>
                      <a:pt x="3123" y="3190"/>
                    </a:lnTo>
                    <a:lnTo>
                      <a:pt x="3120" y="3167"/>
                    </a:lnTo>
                    <a:lnTo>
                      <a:pt x="3123" y="3145"/>
                    </a:lnTo>
                    <a:lnTo>
                      <a:pt x="3132" y="3122"/>
                    </a:lnTo>
                    <a:lnTo>
                      <a:pt x="3147" y="3103"/>
                    </a:lnTo>
                    <a:lnTo>
                      <a:pt x="3166" y="3088"/>
                    </a:lnTo>
                    <a:lnTo>
                      <a:pt x="3187" y="3079"/>
                    </a:lnTo>
                    <a:lnTo>
                      <a:pt x="3211" y="3077"/>
                    </a:lnTo>
                    <a:close/>
                    <a:moveTo>
                      <a:pt x="832" y="3077"/>
                    </a:moveTo>
                    <a:lnTo>
                      <a:pt x="855" y="3079"/>
                    </a:lnTo>
                    <a:lnTo>
                      <a:pt x="875" y="3088"/>
                    </a:lnTo>
                    <a:lnTo>
                      <a:pt x="893" y="3103"/>
                    </a:lnTo>
                    <a:lnTo>
                      <a:pt x="907" y="3122"/>
                    </a:lnTo>
                    <a:lnTo>
                      <a:pt x="915" y="3145"/>
                    </a:lnTo>
                    <a:lnTo>
                      <a:pt x="919" y="3167"/>
                    </a:lnTo>
                    <a:lnTo>
                      <a:pt x="915" y="3190"/>
                    </a:lnTo>
                    <a:lnTo>
                      <a:pt x="907" y="3211"/>
                    </a:lnTo>
                    <a:lnTo>
                      <a:pt x="893" y="3231"/>
                    </a:lnTo>
                    <a:lnTo>
                      <a:pt x="722" y="3402"/>
                    </a:lnTo>
                    <a:lnTo>
                      <a:pt x="702" y="3417"/>
                    </a:lnTo>
                    <a:lnTo>
                      <a:pt x="680" y="3426"/>
                    </a:lnTo>
                    <a:lnTo>
                      <a:pt x="658" y="3429"/>
                    </a:lnTo>
                    <a:lnTo>
                      <a:pt x="634" y="3426"/>
                    </a:lnTo>
                    <a:lnTo>
                      <a:pt x="613" y="3417"/>
                    </a:lnTo>
                    <a:lnTo>
                      <a:pt x="593" y="3402"/>
                    </a:lnTo>
                    <a:lnTo>
                      <a:pt x="579" y="3383"/>
                    </a:lnTo>
                    <a:lnTo>
                      <a:pt x="570" y="3362"/>
                    </a:lnTo>
                    <a:lnTo>
                      <a:pt x="567" y="3338"/>
                    </a:lnTo>
                    <a:lnTo>
                      <a:pt x="570" y="3316"/>
                    </a:lnTo>
                    <a:lnTo>
                      <a:pt x="579" y="3294"/>
                    </a:lnTo>
                    <a:lnTo>
                      <a:pt x="593" y="3274"/>
                    </a:lnTo>
                    <a:lnTo>
                      <a:pt x="765" y="3103"/>
                    </a:lnTo>
                    <a:lnTo>
                      <a:pt x="786" y="3088"/>
                    </a:lnTo>
                    <a:lnTo>
                      <a:pt x="809" y="3079"/>
                    </a:lnTo>
                    <a:lnTo>
                      <a:pt x="832" y="3077"/>
                    </a:lnTo>
                    <a:close/>
                    <a:moveTo>
                      <a:pt x="3604" y="1890"/>
                    </a:moveTo>
                    <a:lnTo>
                      <a:pt x="3955" y="1890"/>
                    </a:lnTo>
                    <a:lnTo>
                      <a:pt x="3978" y="1893"/>
                    </a:lnTo>
                    <a:lnTo>
                      <a:pt x="3999" y="1902"/>
                    </a:lnTo>
                    <a:lnTo>
                      <a:pt x="4018" y="1916"/>
                    </a:lnTo>
                    <a:lnTo>
                      <a:pt x="4031" y="1933"/>
                    </a:lnTo>
                    <a:lnTo>
                      <a:pt x="4040" y="1954"/>
                    </a:lnTo>
                    <a:lnTo>
                      <a:pt x="4044" y="1978"/>
                    </a:lnTo>
                    <a:lnTo>
                      <a:pt x="4040" y="2001"/>
                    </a:lnTo>
                    <a:lnTo>
                      <a:pt x="4031" y="2022"/>
                    </a:lnTo>
                    <a:lnTo>
                      <a:pt x="4018" y="2041"/>
                    </a:lnTo>
                    <a:lnTo>
                      <a:pt x="3999" y="2054"/>
                    </a:lnTo>
                    <a:lnTo>
                      <a:pt x="3978" y="2063"/>
                    </a:lnTo>
                    <a:lnTo>
                      <a:pt x="3955" y="2065"/>
                    </a:lnTo>
                    <a:lnTo>
                      <a:pt x="3604" y="2065"/>
                    </a:lnTo>
                    <a:lnTo>
                      <a:pt x="3581" y="2063"/>
                    </a:lnTo>
                    <a:lnTo>
                      <a:pt x="3560" y="2054"/>
                    </a:lnTo>
                    <a:lnTo>
                      <a:pt x="3542" y="2041"/>
                    </a:lnTo>
                    <a:lnTo>
                      <a:pt x="3528" y="2022"/>
                    </a:lnTo>
                    <a:lnTo>
                      <a:pt x="3519" y="2001"/>
                    </a:lnTo>
                    <a:lnTo>
                      <a:pt x="3515" y="1978"/>
                    </a:lnTo>
                    <a:lnTo>
                      <a:pt x="3519" y="1954"/>
                    </a:lnTo>
                    <a:lnTo>
                      <a:pt x="3528" y="1933"/>
                    </a:lnTo>
                    <a:lnTo>
                      <a:pt x="3542" y="1916"/>
                    </a:lnTo>
                    <a:lnTo>
                      <a:pt x="3560" y="1902"/>
                    </a:lnTo>
                    <a:lnTo>
                      <a:pt x="3581" y="1893"/>
                    </a:lnTo>
                    <a:lnTo>
                      <a:pt x="3604" y="1890"/>
                    </a:lnTo>
                    <a:close/>
                    <a:moveTo>
                      <a:pt x="89" y="1890"/>
                    </a:moveTo>
                    <a:lnTo>
                      <a:pt x="440" y="1890"/>
                    </a:lnTo>
                    <a:lnTo>
                      <a:pt x="463" y="1893"/>
                    </a:lnTo>
                    <a:lnTo>
                      <a:pt x="484" y="1902"/>
                    </a:lnTo>
                    <a:lnTo>
                      <a:pt x="502" y="1916"/>
                    </a:lnTo>
                    <a:lnTo>
                      <a:pt x="515" y="1933"/>
                    </a:lnTo>
                    <a:lnTo>
                      <a:pt x="524" y="1954"/>
                    </a:lnTo>
                    <a:lnTo>
                      <a:pt x="528" y="1978"/>
                    </a:lnTo>
                    <a:lnTo>
                      <a:pt x="524" y="2001"/>
                    </a:lnTo>
                    <a:lnTo>
                      <a:pt x="515" y="2022"/>
                    </a:lnTo>
                    <a:lnTo>
                      <a:pt x="502" y="2041"/>
                    </a:lnTo>
                    <a:lnTo>
                      <a:pt x="484" y="2054"/>
                    </a:lnTo>
                    <a:lnTo>
                      <a:pt x="463" y="2063"/>
                    </a:lnTo>
                    <a:lnTo>
                      <a:pt x="440" y="2065"/>
                    </a:lnTo>
                    <a:lnTo>
                      <a:pt x="89" y="2065"/>
                    </a:lnTo>
                    <a:lnTo>
                      <a:pt x="65" y="2063"/>
                    </a:lnTo>
                    <a:lnTo>
                      <a:pt x="44" y="2054"/>
                    </a:lnTo>
                    <a:lnTo>
                      <a:pt x="26" y="2041"/>
                    </a:lnTo>
                    <a:lnTo>
                      <a:pt x="13" y="2022"/>
                    </a:lnTo>
                    <a:lnTo>
                      <a:pt x="4" y="2001"/>
                    </a:lnTo>
                    <a:lnTo>
                      <a:pt x="0" y="1978"/>
                    </a:lnTo>
                    <a:lnTo>
                      <a:pt x="4" y="1954"/>
                    </a:lnTo>
                    <a:lnTo>
                      <a:pt x="13" y="1933"/>
                    </a:lnTo>
                    <a:lnTo>
                      <a:pt x="26" y="1916"/>
                    </a:lnTo>
                    <a:lnTo>
                      <a:pt x="44" y="1902"/>
                    </a:lnTo>
                    <a:lnTo>
                      <a:pt x="65" y="1893"/>
                    </a:lnTo>
                    <a:lnTo>
                      <a:pt x="89" y="1890"/>
                    </a:lnTo>
                    <a:close/>
                    <a:moveTo>
                      <a:pt x="2022" y="879"/>
                    </a:moveTo>
                    <a:lnTo>
                      <a:pt x="1924" y="883"/>
                    </a:lnTo>
                    <a:lnTo>
                      <a:pt x="1828" y="896"/>
                    </a:lnTo>
                    <a:lnTo>
                      <a:pt x="1734" y="915"/>
                    </a:lnTo>
                    <a:lnTo>
                      <a:pt x="1644" y="944"/>
                    </a:lnTo>
                    <a:lnTo>
                      <a:pt x="1556" y="978"/>
                    </a:lnTo>
                    <a:lnTo>
                      <a:pt x="1474" y="1020"/>
                    </a:lnTo>
                    <a:lnTo>
                      <a:pt x="1394" y="1068"/>
                    </a:lnTo>
                    <a:lnTo>
                      <a:pt x="1318" y="1122"/>
                    </a:lnTo>
                    <a:lnTo>
                      <a:pt x="1249" y="1182"/>
                    </a:lnTo>
                    <a:lnTo>
                      <a:pt x="1183" y="1248"/>
                    </a:lnTo>
                    <a:lnTo>
                      <a:pt x="1123" y="1318"/>
                    </a:lnTo>
                    <a:lnTo>
                      <a:pt x="1068" y="1394"/>
                    </a:lnTo>
                    <a:lnTo>
                      <a:pt x="1020" y="1473"/>
                    </a:lnTo>
                    <a:lnTo>
                      <a:pt x="979" y="1556"/>
                    </a:lnTo>
                    <a:lnTo>
                      <a:pt x="944" y="1644"/>
                    </a:lnTo>
                    <a:lnTo>
                      <a:pt x="917" y="1734"/>
                    </a:lnTo>
                    <a:lnTo>
                      <a:pt x="896" y="1827"/>
                    </a:lnTo>
                    <a:lnTo>
                      <a:pt x="884" y="1924"/>
                    </a:lnTo>
                    <a:lnTo>
                      <a:pt x="879" y="2022"/>
                    </a:lnTo>
                    <a:lnTo>
                      <a:pt x="883" y="2112"/>
                    </a:lnTo>
                    <a:lnTo>
                      <a:pt x="893" y="2201"/>
                    </a:lnTo>
                    <a:lnTo>
                      <a:pt x="910" y="2289"/>
                    </a:lnTo>
                    <a:lnTo>
                      <a:pt x="934" y="2374"/>
                    </a:lnTo>
                    <a:lnTo>
                      <a:pt x="964" y="2457"/>
                    </a:lnTo>
                    <a:lnTo>
                      <a:pt x="999" y="2536"/>
                    </a:lnTo>
                    <a:lnTo>
                      <a:pt x="1042" y="2612"/>
                    </a:lnTo>
                    <a:lnTo>
                      <a:pt x="1089" y="2686"/>
                    </a:lnTo>
                    <a:lnTo>
                      <a:pt x="1143" y="2755"/>
                    </a:lnTo>
                    <a:lnTo>
                      <a:pt x="1202" y="2820"/>
                    </a:lnTo>
                    <a:lnTo>
                      <a:pt x="1267" y="2882"/>
                    </a:lnTo>
                    <a:lnTo>
                      <a:pt x="1336" y="2938"/>
                    </a:lnTo>
                    <a:lnTo>
                      <a:pt x="1411" y="2989"/>
                    </a:lnTo>
                    <a:lnTo>
                      <a:pt x="1440" y="3013"/>
                    </a:lnTo>
                    <a:lnTo>
                      <a:pt x="1463" y="3039"/>
                    </a:lnTo>
                    <a:lnTo>
                      <a:pt x="1480" y="3069"/>
                    </a:lnTo>
                    <a:lnTo>
                      <a:pt x="1491" y="3103"/>
                    </a:lnTo>
                    <a:lnTo>
                      <a:pt x="1495" y="3138"/>
                    </a:lnTo>
                    <a:lnTo>
                      <a:pt x="1495" y="3604"/>
                    </a:lnTo>
                    <a:lnTo>
                      <a:pt x="1934" y="3604"/>
                    </a:lnTo>
                    <a:lnTo>
                      <a:pt x="1934" y="2844"/>
                    </a:lnTo>
                    <a:lnTo>
                      <a:pt x="1517" y="2430"/>
                    </a:lnTo>
                    <a:lnTo>
                      <a:pt x="1504" y="2412"/>
                    </a:lnTo>
                    <a:lnTo>
                      <a:pt x="1496" y="2391"/>
                    </a:lnTo>
                    <a:lnTo>
                      <a:pt x="1493" y="2370"/>
                    </a:lnTo>
                    <a:lnTo>
                      <a:pt x="1496" y="2349"/>
                    </a:lnTo>
                    <a:lnTo>
                      <a:pt x="1504" y="2330"/>
                    </a:lnTo>
                    <a:lnTo>
                      <a:pt x="1517" y="2313"/>
                    </a:lnTo>
                    <a:lnTo>
                      <a:pt x="1534" y="2300"/>
                    </a:lnTo>
                    <a:lnTo>
                      <a:pt x="1553" y="2292"/>
                    </a:lnTo>
                    <a:lnTo>
                      <a:pt x="1576" y="2289"/>
                    </a:lnTo>
                    <a:lnTo>
                      <a:pt x="1598" y="2292"/>
                    </a:lnTo>
                    <a:lnTo>
                      <a:pt x="1618" y="2300"/>
                    </a:lnTo>
                    <a:lnTo>
                      <a:pt x="1635" y="2313"/>
                    </a:lnTo>
                    <a:lnTo>
                      <a:pt x="2022" y="2695"/>
                    </a:lnTo>
                    <a:lnTo>
                      <a:pt x="2409" y="2313"/>
                    </a:lnTo>
                    <a:lnTo>
                      <a:pt x="2426" y="2300"/>
                    </a:lnTo>
                    <a:lnTo>
                      <a:pt x="2447" y="2292"/>
                    </a:lnTo>
                    <a:lnTo>
                      <a:pt x="2468" y="2289"/>
                    </a:lnTo>
                    <a:lnTo>
                      <a:pt x="2490" y="2292"/>
                    </a:lnTo>
                    <a:lnTo>
                      <a:pt x="2510" y="2300"/>
                    </a:lnTo>
                    <a:lnTo>
                      <a:pt x="2527" y="2313"/>
                    </a:lnTo>
                    <a:lnTo>
                      <a:pt x="2540" y="2331"/>
                    </a:lnTo>
                    <a:lnTo>
                      <a:pt x="2548" y="2352"/>
                    </a:lnTo>
                    <a:lnTo>
                      <a:pt x="2550" y="2373"/>
                    </a:lnTo>
                    <a:lnTo>
                      <a:pt x="2548" y="2394"/>
                    </a:lnTo>
                    <a:lnTo>
                      <a:pt x="2540" y="2413"/>
                    </a:lnTo>
                    <a:lnTo>
                      <a:pt x="2527" y="2430"/>
                    </a:lnTo>
                    <a:lnTo>
                      <a:pt x="2109" y="2844"/>
                    </a:lnTo>
                    <a:lnTo>
                      <a:pt x="2109" y="3604"/>
                    </a:lnTo>
                    <a:lnTo>
                      <a:pt x="2549" y="3604"/>
                    </a:lnTo>
                    <a:lnTo>
                      <a:pt x="2549" y="3138"/>
                    </a:lnTo>
                    <a:lnTo>
                      <a:pt x="2551" y="3108"/>
                    </a:lnTo>
                    <a:lnTo>
                      <a:pt x="2559" y="3079"/>
                    </a:lnTo>
                    <a:lnTo>
                      <a:pt x="2571" y="3052"/>
                    </a:lnTo>
                    <a:lnTo>
                      <a:pt x="2588" y="3028"/>
                    </a:lnTo>
                    <a:lnTo>
                      <a:pt x="2608" y="3006"/>
                    </a:lnTo>
                    <a:lnTo>
                      <a:pt x="2633" y="2989"/>
                    </a:lnTo>
                    <a:lnTo>
                      <a:pt x="2707" y="2938"/>
                    </a:lnTo>
                    <a:lnTo>
                      <a:pt x="2776" y="2882"/>
                    </a:lnTo>
                    <a:lnTo>
                      <a:pt x="2842" y="2820"/>
                    </a:lnTo>
                    <a:lnTo>
                      <a:pt x="2901" y="2755"/>
                    </a:lnTo>
                    <a:lnTo>
                      <a:pt x="2954" y="2686"/>
                    </a:lnTo>
                    <a:lnTo>
                      <a:pt x="3001" y="2612"/>
                    </a:lnTo>
                    <a:lnTo>
                      <a:pt x="3045" y="2536"/>
                    </a:lnTo>
                    <a:lnTo>
                      <a:pt x="3080" y="2457"/>
                    </a:lnTo>
                    <a:lnTo>
                      <a:pt x="3110" y="2374"/>
                    </a:lnTo>
                    <a:lnTo>
                      <a:pt x="3133" y="2289"/>
                    </a:lnTo>
                    <a:lnTo>
                      <a:pt x="3150" y="2201"/>
                    </a:lnTo>
                    <a:lnTo>
                      <a:pt x="3161" y="2112"/>
                    </a:lnTo>
                    <a:lnTo>
                      <a:pt x="3165" y="2022"/>
                    </a:lnTo>
                    <a:lnTo>
                      <a:pt x="3160" y="1924"/>
                    </a:lnTo>
                    <a:lnTo>
                      <a:pt x="3148" y="1827"/>
                    </a:lnTo>
                    <a:lnTo>
                      <a:pt x="3127" y="1734"/>
                    </a:lnTo>
                    <a:lnTo>
                      <a:pt x="3099" y="1644"/>
                    </a:lnTo>
                    <a:lnTo>
                      <a:pt x="3065" y="1556"/>
                    </a:lnTo>
                    <a:lnTo>
                      <a:pt x="3024" y="1473"/>
                    </a:lnTo>
                    <a:lnTo>
                      <a:pt x="2975" y="1394"/>
                    </a:lnTo>
                    <a:lnTo>
                      <a:pt x="2920" y="1318"/>
                    </a:lnTo>
                    <a:lnTo>
                      <a:pt x="2861" y="1248"/>
                    </a:lnTo>
                    <a:lnTo>
                      <a:pt x="2796" y="1182"/>
                    </a:lnTo>
                    <a:lnTo>
                      <a:pt x="2725" y="1122"/>
                    </a:lnTo>
                    <a:lnTo>
                      <a:pt x="2650" y="1068"/>
                    </a:lnTo>
                    <a:lnTo>
                      <a:pt x="2571" y="1020"/>
                    </a:lnTo>
                    <a:lnTo>
                      <a:pt x="2487" y="978"/>
                    </a:lnTo>
                    <a:lnTo>
                      <a:pt x="2400" y="944"/>
                    </a:lnTo>
                    <a:lnTo>
                      <a:pt x="2309" y="915"/>
                    </a:lnTo>
                    <a:lnTo>
                      <a:pt x="2217" y="896"/>
                    </a:lnTo>
                    <a:lnTo>
                      <a:pt x="2120" y="883"/>
                    </a:lnTo>
                    <a:lnTo>
                      <a:pt x="2022" y="879"/>
                    </a:lnTo>
                    <a:close/>
                    <a:moveTo>
                      <a:pt x="2022" y="703"/>
                    </a:moveTo>
                    <a:lnTo>
                      <a:pt x="2125" y="707"/>
                    </a:lnTo>
                    <a:lnTo>
                      <a:pt x="2226" y="719"/>
                    </a:lnTo>
                    <a:lnTo>
                      <a:pt x="2325" y="737"/>
                    </a:lnTo>
                    <a:lnTo>
                      <a:pt x="2421" y="764"/>
                    </a:lnTo>
                    <a:lnTo>
                      <a:pt x="2514" y="798"/>
                    </a:lnTo>
                    <a:lnTo>
                      <a:pt x="2602" y="837"/>
                    </a:lnTo>
                    <a:lnTo>
                      <a:pt x="2687" y="883"/>
                    </a:lnTo>
                    <a:lnTo>
                      <a:pt x="2770" y="935"/>
                    </a:lnTo>
                    <a:lnTo>
                      <a:pt x="2847" y="993"/>
                    </a:lnTo>
                    <a:lnTo>
                      <a:pt x="2920" y="1055"/>
                    </a:lnTo>
                    <a:lnTo>
                      <a:pt x="2988" y="1123"/>
                    </a:lnTo>
                    <a:lnTo>
                      <a:pt x="3051" y="1197"/>
                    </a:lnTo>
                    <a:lnTo>
                      <a:pt x="3109" y="1274"/>
                    </a:lnTo>
                    <a:lnTo>
                      <a:pt x="3161" y="1356"/>
                    </a:lnTo>
                    <a:lnTo>
                      <a:pt x="3207" y="1441"/>
                    </a:lnTo>
                    <a:lnTo>
                      <a:pt x="3246" y="1530"/>
                    </a:lnTo>
                    <a:lnTo>
                      <a:pt x="3279" y="1623"/>
                    </a:lnTo>
                    <a:lnTo>
                      <a:pt x="3305" y="1719"/>
                    </a:lnTo>
                    <a:lnTo>
                      <a:pt x="3324" y="1818"/>
                    </a:lnTo>
                    <a:lnTo>
                      <a:pt x="3336" y="1919"/>
                    </a:lnTo>
                    <a:lnTo>
                      <a:pt x="3340" y="2022"/>
                    </a:lnTo>
                    <a:lnTo>
                      <a:pt x="3336" y="2122"/>
                    </a:lnTo>
                    <a:lnTo>
                      <a:pt x="3326" y="2220"/>
                    </a:lnTo>
                    <a:lnTo>
                      <a:pt x="3307" y="2315"/>
                    </a:lnTo>
                    <a:lnTo>
                      <a:pt x="3283" y="2408"/>
                    </a:lnTo>
                    <a:lnTo>
                      <a:pt x="3251" y="2498"/>
                    </a:lnTo>
                    <a:lnTo>
                      <a:pt x="3215" y="2586"/>
                    </a:lnTo>
                    <a:lnTo>
                      <a:pt x="3171" y="2670"/>
                    </a:lnTo>
                    <a:lnTo>
                      <a:pt x="3122" y="2750"/>
                    </a:lnTo>
                    <a:lnTo>
                      <a:pt x="3068" y="2825"/>
                    </a:lnTo>
                    <a:lnTo>
                      <a:pt x="3008" y="2897"/>
                    </a:lnTo>
                    <a:lnTo>
                      <a:pt x="2944" y="2965"/>
                    </a:lnTo>
                    <a:lnTo>
                      <a:pt x="2876" y="3028"/>
                    </a:lnTo>
                    <a:lnTo>
                      <a:pt x="2803" y="3086"/>
                    </a:lnTo>
                    <a:lnTo>
                      <a:pt x="2725" y="3138"/>
                    </a:lnTo>
                    <a:lnTo>
                      <a:pt x="2725" y="3604"/>
                    </a:lnTo>
                    <a:lnTo>
                      <a:pt x="2721" y="3639"/>
                    </a:lnTo>
                    <a:lnTo>
                      <a:pt x="2711" y="3673"/>
                    </a:lnTo>
                    <a:lnTo>
                      <a:pt x="2695" y="3702"/>
                    </a:lnTo>
                    <a:lnTo>
                      <a:pt x="2673" y="3728"/>
                    </a:lnTo>
                    <a:lnTo>
                      <a:pt x="2647" y="3750"/>
                    </a:lnTo>
                    <a:lnTo>
                      <a:pt x="2617" y="3766"/>
                    </a:lnTo>
                    <a:lnTo>
                      <a:pt x="2584" y="3777"/>
                    </a:lnTo>
                    <a:lnTo>
                      <a:pt x="2549" y="3781"/>
                    </a:lnTo>
                    <a:lnTo>
                      <a:pt x="1495" y="3781"/>
                    </a:lnTo>
                    <a:lnTo>
                      <a:pt x="1459" y="3777"/>
                    </a:lnTo>
                    <a:lnTo>
                      <a:pt x="1427" y="3766"/>
                    </a:lnTo>
                    <a:lnTo>
                      <a:pt x="1397" y="3750"/>
                    </a:lnTo>
                    <a:lnTo>
                      <a:pt x="1370" y="3728"/>
                    </a:lnTo>
                    <a:lnTo>
                      <a:pt x="1349" y="3702"/>
                    </a:lnTo>
                    <a:lnTo>
                      <a:pt x="1332" y="3673"/>
                    </a:lnTo>
                    <a:lnTo>
                      <a:pt x="1322" y="3639"/>
                    </a:lnTo>
                    <a:lnTo>
                      <a:pt x="1318" y="3604"/>
                    </a:lnTo>
                    <a:lnTo>
                      <a:pt x="1318" y="3138"/>
                    </a:lnTo>
                    <a:lnTo>
                      <a:pt x="1241" y="3086"/>
                    </a:lnTo>
                    <a:lnTo>
                      <a:pt x="1169" y="3028"/>
                    </a:lnTo>
                    <a:lnTo>
                      <a:pt x="1100" y="2965"/>
                    </a:lnTo>
                    <a:lnTo>
                      <a:pt x="1036" y="2897"/>
                    </a:lnTo>
                    <a:lnTo>
                      <a:pt x="975" y="2825"/>
                    </a:lnTo>
                    <a:lnTo>
                      <a:pt x="922" y="2750"/>
                    </a:lnTo>
                    <a:lnTo>
                      <a:pt x="872" y="2670"/>
                    </a:lnTo>
                    <a:lnTo>
                      <a:pt x="829" y="2586"/>
                    </a:lnTo>
                    <a:lnTo>
                      <a:pt x="792" y="2498"/>
                    </a:lnTo>
                    <a:lnTo>
                      <a:pt x="761" y="2408"/>
                    </a:lnTo>
                    <a:lnTo>
                      <a:pt x="736" y="2315"/>
                    </a:lnTo>
                    <a:lnTo>
                      <a:pt x="718" y="2220"/>
                    </a:lnTo>
                    <a:lnTo>
                      <a:pt x="707" y="2122"/>
                    </a:lnTo>
                    <a:lnTo>
                      <a:pt x="703" y="2022"/>
                    </a:lnTo>
                    <a:lnTo>
                      <a:pt x="707" y="1919"/>
                    </a:lnTo>
                    <a:lnTo>
                      <a:pt x="719" y="1818"/>
                    </a:lnTo>
                    <a:lnTo>
                      <a:pt x="739" y="1719"/>
                    </a:lnTo>
                    <a:lnTo>
                      <a:pt x="765" y="1623"/>
                    </a:lnTo>
                    <a:lnTo>
                      <a:pt x="798" y="1530"/>
                    </a:lnTo>
                    <a:lnTo>
                      <a:pt x="837" y="1441"/>
                    </a:lnTo>
                    <a:lnTo>
                      <a:pt x="883" y="1356"/>
                    </a:lnTo>
                    <a:lnTo>
                      <a:pt x="935" y="1274"/>
                    </a:lnTo>
                    <a:lnTo>
                      <a:pt x="992" y="1197"/>
                    </a:lnTo>
                    <a:lnTo>
                      <a:pt x="1055" y="1123"/>
                    </a:lnTo>
                    <a:lnTo>
                      <a:pt x="1123" y="1055"/>
                    </a:lnTo>
                    <a:lnTo>
                      <a:pt x="1196" y="993"/>
                    </a:lnTo>
                    <a:lnTo>
                      <a:pt x="1274" y="935"/>
                    </a:lnTo>
                    <a:lnTo>
                      <a:pt x="1356" y="883"/>
                    </a:lnTo>
                    <a:lnTo>
                      <a:pt x="1441" y="837"/>
                    </a:lnTo>
                    <a:lnTo>
                      <a:pt x="1531" y="798"/>
                    </a:lnTo>
                    <a:lnTo>
                      <a:pt x="1623" y="764"/>
                    </a:lnTo>
                    <a:lnTo>
                      <a:pt x="1720" y="737"/>
                    </a:lnTo>
                    <a:lnTo>
                      <a:pt x="1818" y="719"/>
                    </a:lnTo>
                    <a:lnTo>
                      <a:pt x="1918" y="707"/>
                    </a:lnTo>
                    <a:lnTo>
                      <a:pt x="2022" y="703"/>
                    </a:lnTo>
                    <a:close/>
                    <a:moveTo>
                      <a:pt x="3382" y="527"/>
                    </a:moveTo>
                    <a:lnTo>
                      <a:pt x="3404" y="531"/>
                    </a:lnTo>
                    <a:lnTo>
                      <a:pt x="3426" y="539"/>
                    </a:lnTo>
                    <a:lnTo>
                      <a:pt x="3446" y="554"/>
                    </a:lnTo>
                    <a:lnTo>
                      <a:pt x="3460" y="573"/>
                    </a:lnTo>
                    <a:lnTo>
                      <a:pt x="3470" y="595"/>
                    </a:lnTo>
                    <a:lnTo>
                      <a:pt x="3472" y="617"/>
                    </a:lnTo>
                    <a:lnTo>
                      <a:pt x="3470" y="641"/>
                    </a:lnTo>
                    <a:lnTo>
                      <a:pt x="3460" y="662"/>
                    </a:lnTo>
                    <a:lnTo>
                      <a:pt x="3446" y="681"/>
                    </a:lnTo>
                    <a:lnTo>
                      <a:pt x="3275" y="853"/>
                    </a:lnTo>
                    <a:lnTo>
                      <a:pt x="3255" y="867"/>
                    </a:lnTo>
                    <a:lnTo>
                      <a:pt x="3233" y="876"/>
                    </a:lnTo>
                    <a:lnTo>
                      <a:pt x="3211" y="879"/>
                    </a:lnTo>
                    <a:lnTo>
                      <a:pt x="3187" y="876"/>
                    </a:lnTo>
                    <a:lnTo>
                      <a:pt x="3166" y="867"/>
                    </a:lnTo>
                    <a:lnTo>
                      <a:pt x="3147" y="853"/>
                    </a:lnTo>
                    <a:lnTo>
                      <a:pt x="3132" y="833"/>
                    </a:lnTo>
                    <a:lnTo>
                      <a:pt x="3123" y="812"/>
                    </a:lnTo>
                    <a:lnTo>
                      <a:pt x="3120" y="789"/>
                    </a:lnTo>
                    <a:lnTo>
                      <a:pt x="3123" y="766"/>
                    </a:lnTo>
                    <a:lnTo>
                      <a:pt x="3132" y="744"/>
                    </a:lnTo>
                    <a:lnTo>
                      <a:pt x="3147" y="726"/>
                    </a:lnTo>
                    <a:lnTo>
                      <a:pt x="3318" y="554"/>
                    </a:lnTo>
                    <a:lnTo>
                      <a:pt x="3337" y="539"/>
                    </a:lnTo>
                    <a:lnTo>
                      <a:pt x="3360" y="531"/>
                    </a:lnTo>
                    <a:lnTo>
                      <a:pt x="3382" y="527"/>
                    </a:lnTo>
                    <a:close/>
                    <a:moveTo>
                      <a:pt x="661" y="527"/>
                    </a:moveTo>
                    <a:lnTo>
                      <a:pt x="685" y="531"/>
                    </a:lnTo>
                    <a:lnTo>
                      <a:pt x="706" y="539"/>
                    </a:lnTo>
                    <a:lnTo>
                      <a:pt x="726" y="554"/>
                    </a:lnTo>
                    <a:lnTo>
                      <a:pt x="897" y="726"/>
                    </a:lnTo>
                    <a:lnTo>
                      <a:pt x="911" y="744"/>
                    </a:lnTo>
                    <a:lnTo>
                      <a:pt x="920" y="766"/>
                    </a:lnTo>
                    <a:lnTo>
                      <a:pt x="923" y="789"/>
                    </a:lnTo>
                    <a:lnTo>
                      <a:pt x="920" y="812"/>
                    </a:lnTo>
                    <a:lnTo>
                      <a:pt x="911" y="833"/>
                    </a:lnTo>
                    <a:lnTo>
                      <a:pt x="897" y="853"/>
                    </a:lnTo>
                    <a:lnTo>
                      <a:pt x="877" y="867"/>
                    </a:lnTo>
                    <a:lnTo>
                      <a:pt x="856" y="876"/>
                    </a:lnTo>
                    <a:lnTo>
                      <a:pt x="833" y="879"/>
                    </a:lnTo>
                    <a:lnTo>
                      <a:pt x="811" y="876"/>
                    </a:lnTo>
                    <a:lnTo>
                      <a:pt x="788" y="867"/>
                    </a:lnTo>
                    <a:lnTo>
                      <a:pt x="769" y="853"/>
                    </a:lnTo>
                    <a:lnTo>
                      <a:pt x="597" y="681"/>
                    </a:lnTo>
                    <a:lnTo>
                      <a:pt x="583" y="662"/>
                    </a:lnTo>
                    <a:lnTo>
                      <a:pt x="575" y="641"/>
                    </a:lnTo>
                    <a:lnTo>
                      <a:pt x="571" y="617"/>
                    </a:lnTo>
                    <a:lnTo>
                      <a:pt x="575" y="595"/>
                    </a:lnTo>
                    <a:lnTo>
                      <a:pt x="583" y="573"/>
                    </a:lnTo>
                    <a:lnTo>
                      <a:pt x="597" y="554"/>
                    </a:lnTo>
                    <a:lnTo>
                      <a:pt x="617" y="539"/>
                    </a:lnTo>
                    <a:lnTo>
                      <a:pt x="639" y="531"/>
                    </a:lnTo>
                    <a:lnTo>
                      <a:pt x="661" y="527"/>
                    </a:lnTo>
                    <a:close/>
                    <a:moveTo>
                      <a:pt x="2022" y="0"/>
                    </a:moveTo>
                    <a:lnTo>
                      <a:pt x="2045" y="4"/>
                    </a:lnTo>
                    <a:lnTo>
                      <a:pt x="2066" y="11"/>
                    </a:lnTo>
                    <a:lnTo>
                      <a:pt x="2085" y="26"/>
                    </a:lnTo>
                    <a:lnTo>
                      <a:pt x="2098" y="44"/>
                    </a:lnTo>
                    <a:lnTo>
                      <a:pt x="2107" y="65"/>
                    </a:lnTo>
                    <a:lnTo>
                      <a:pt x="2109" y="87"/>
                    </a:lnTo>
                    <a:lnTo>
                      <a:pt x="2109" y="439"/>
                    </a:lnTo>
                    <a:lnTo>
                      <a:pt x="2107" y="463"/>
                    </a:lnTo>
                    <a:lnTo>
                      <a:pt x="2098" y="484"/>
                    </a:lnTo>
                    <a:lnTo>
                      <a:pt x="2085" y="502"/>
                    </a:lnTo>
                    <a:lnTo>
                      <a:pt x="2066" y="515"/>
                    </a:lnTo>
                    <a:lnTo>
                      <a:pt x="2045" y="524"/>
                    </a:lnTo>
                    <a:lnTo>
                      <a:pt x="2022" y="527"/>
                    </a:lnTo>
                    <a:lnTo>
                      <a:pt x="1998" y="524"/>
                    </a:lnTo>
                    <a:lnTo>
                      <a:pt x="1977" y="515"/>
                    </a:lnTo>
                    <a:lnTo>
                      <a:pt x="1960" y="502"/>
                    </a:lnTo>
                    <a:lnTo>
                      <a:pt x="1946" y="484"/>
                    </a:lnTo>
                    <a:lnTo>
                      <a:pt x="1937" y="463"/>
                    </a:lnTo>
                    <a:lnTo>
                      <a:pt x="1934" y="439"/>
                    </a:lnTo>
                    <a:lnTo>
                      <a:pt x="1934" y="87"/>
                    </a:lnTo>
                    <a:lnTo>
                      <a:pt x="1937" y="65"/>
                    </a:lnTo>
                    <a:lnTo>
                      <a:pt x="1946" y="44"/>
                    </a:lnTo>
                    <a:lnTo>
                      <a:pt x="1960" y="26"/>
                    </a:lnTo>
                    <a:lnTo>
                      <a:pt x="1977" y="11"/>
                    </a:lnTo>
                    <a:lnTo>
                      <a:pt x="1998" y="4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cxnSp>
            <p:nvCxnSpPr>
              <p:cNvPr id="51" name="直接连接符 15">
                <a:extLst>
                  <a:ext uri="{FF2B5EF4-FFF2-40B4-BE49-F238E27FC236}">
                    <a16:creationId xmlns:a16="http://schemas.microsoft.com/office/drawing/2014/main" id="{48376646-6C91-4C33-B813-2992A3D382DA}"/>
                  </a:ext>
                </a:extLst>
              </p:cNvPr>
              <p:cNvCxnSpPr/>
              <p:nvPr/>
            </p:nvCxnSpPr>
            <p:spPr>
              <a:xfrm flipV="1">
                <a:off x="7461771" y="908720"/>
                <a:ext cx="0" cy="1368152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4FB1EFF-12E5-42B3-B1EA-0B775D44C63D}"/>
                </a:ext>
              </a:extLst>
            </p:cNvPr>
            <p:cNvSpPr txBox="1"/>
            <p:nvPr/>
          </p:nvSpPr>
          <p:spPr>
            <a:xfrm>
              <a:off x="4502869" y="2505670"/>
              <a:ext cx="18360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Project Overview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049A485-9F14-417C-8BD9-BA642C592148}"/>
              </a:ext>
            </a:extLst>
          </p:cNvPr>
          <p:cNvGrpSpPr/>
          <p:nvPr/>
        </p:nvGrpSpPr>
        <p:grpSpPr>
          <a:xfrm>
            <a:off x="5526477" y="29373"/>
            <a:ext cx="2026171" cy="3152000"/>
            <a:chOff x="6631558" y="1"/>
            <a:chExt cx="2026171" cy="3152000"/>
          </a:xfrm>
        </p:grpSpPr>
        <p:grpSp>
          <p:nvGrpSpPr>
            <p:cNvPr id="21" name="组合 20"/>
            <p:cNvGrpSpPr/>
            <p:nvPr/>
          </p:nvGrpSpPr>
          <p:grpSpPr>
            <a:xfrm>
              <a:off x="7002667" y="1"/>
              <a:ext cx="675952" cy="2088232"/>
              <a:chOff x="7110239" y="908720"/>
              <a:chExt cx="675952" cy="2088232"/>
            </a:xfrm>
          </p:grpSpPr>
          <p:sp>
            <p:nvSpPr>
              <p:cNvPr id="15" name="Freeform 7"/>
              <p:cNvSpPr>
                <a:spLocks noEditPoints="1"/>
              </p:cNvSpPr>
              <p:nvPr/>
            </p:nvSpPr>
            <p:spPr bwMode="auto">
              <a:xfrm rot="10800000">
                <a:off x="7110239" y="2276872"/>
                <a:ext cx="675952" cy="720080"/>
              </a:xfrm>
              <a:custGeom>
                <a:avLst/>
                <a:gdLst>
                  <a:gd name="T0" fmla="*/ 2414 w 4044"/>
                  <a:gd name="T1" fmla="*/ 4197 h 4308"/>
                  <a:gd name="T2" fmla="*/ 2329 w 4044"/>
                  <a:gd name="T3" fmla="*/ 4308 h 4308"/>
                  <a:gd name="T4" fmla="*/ 1627 w 4044"/>
                  <a:gd name="T5" fmla="*/ 4220 h 4308"/>
                  <a:gd name="T6" fmla="*/ 1582 w 4044"/>
                  <a:gd name="T7" fmla="*/ 3868 h 4308"/>
                  <a:gd name="T8" fmla="*/ 2549 w 4044"/>
                  <a:gd name="T9" fmla="*/ 3956 h 4308"/>
                  <a:gd name="T10" fmla="*/ 1582 w 4044"/>
                  <a:gd name="T11" fmla="*/ 4043 h 4308"/>
                  <a:gd name="T12" fmla="*/ 1497 w 4044"/>
                  <a:gd name="T13" fmla="*/ 3932 h 4308"/>
                  <a:gd name="T14" fmla="*/ 3233 w 4044"/>
                  <a:gd name="T15" fmla="*/ 3079 h 4308"/>
                  <a:gd name="T16" fmla="*/ 3470 w 4044"/>
                  <a:gd name="T17" fmla="*/ 3362 h 4308"/>
                  <a:gd name="T18" fmla="*/ 3337 w 4044"/>
                  <a:gd name="T19" fmla="*/ 3417 h 4308"/>
                  <a:gd name="T20" fmla="*/ 3132 w 4044"/>
                  <a:gd name="T21" fmla="*/ 3122 h 4308"/>
                  <a:gd name="T22" fmla="*/ 875 w 4044"/>
                  <a:gd name="T23" fmla="*/ 3088 h 4308"/>
                  <a:gd name="T24" fmla="*/ 893 w 4044"/>
                  <a:gd name="T25" fmla="*/ 3231 h 4308"/>
                  <a:gd name="T26" fmla="*/ 593 w 4044"/>
                  <a:gd name="T27" fmla="*/ 3402 h 4308"/>
                  <a:gd name="T28" fmla="*/ 765 w 4044"/>
                  <a:gd name="T29" fmla="*/ 3103 h 4308"/>
                  <a:gd name="T30" fmla="*/ 3999 w 4044"/>
                  <a:gd name="T31" fmla="*/ 1902 h 4308"/>
                  <a:gd name="T32" fmla="*/ 4018 w 4044"/>
                  <a:gd name="T33" fmla="*/ 2041 h 4308"/>
                  <a:gd name="T34" fmla="*/ 3542 w 4044"/>
                  <a:gd name="T35" fmla="*/ 2041 h 4308"/>
                  <a:gd name="T36" fmla="*/ 3560 w 4044"/>
                  <a:gd name="T37" fmla="*/ 1902 h 4308"/>
                  <a:gd name="T38" fmla="*/ 502 w 4044"/>
                  <a:gd name="T39" fmla="*/ 1916 h 4308"/>
                  <a:gd name="T40" fmla="*/ 484 w 4044"/>
                  <a:gd name="T41" fmla="*/ 2054 h 4308"/>
                  <a:gd name="T42" fmla="*/ 13 w 4044"/>
                  <a:gd name="T43" fmla="*/ 2022 h 4308"/>
                  <a:gd name="T44" fmla="*/ 65 w 4044"/>
                  <a:gd name="T45" fmla="*/ 1893 h 4308"/>
                  <a:gd name="T46" fmla="*/ 1556 w 4044"/>
                  <a:gd name="T47" fmla="*/ 978 h 4308"/>
                  <a:gd name="T48" fmla="*/ 1068 w 4044"/>
                  <a:gd name="T49" fmla="*/ 1394 h 4308"/>
                  <a:gd name="T50" fmla="*/ 879 w 4044"/>
                  <a:gd name="T51" fmla="*/ 2022 h 4308"/>
                  <a:gd name="T52" fmla="*/ 1042 w 4044"/>
                  <a:gd name="T53" fmla="*/ 2612 h 4308"/>
                  <a:gd name="T54" fmla="*/ 1440 w 4044"/>
                  <a:gd name="T55" fmla="*/ 3013 h 4308"/>
                  <a:gd name="T56" fmla="*/ 1934 w 4044"/>
                  <a:gd name="T57" fmla="*/ 2844 h 4308"/>
                  <a:gd name="T58" fmla="*/ 1517 w 4044"/>
                  <a:gd name="T59" fmla="*/ 2313 h 4308"/>
                  <a:gd name="T60" fmla="*/ 2022 w 4044"/>
                  <a:gd name="T61" fmla="*/ 2695 h 4308"/>
                  <a:gd name="T62" fmla="*/ 2527 w 4044"/>
                  <a:gd name="T63" fmla="*/ 2313 h 4308"/>
                  <a:gd name="T64" fmla="*/ 2109 w 4044"/>
                  <a:gd name="T65" fmla="*/ 2844 h 4308"/>
                  <a:gd name="T66" fmla="*/ 2588 w 4044"/>
                  <a:gd name="T67" fmla="*/ 3028 h 4308"/>
                  <a:gd name="T68" fmla="*/ 2954 w 4044"/>
                  <a:gd name="T69" fmla="*/ 2686 h 4308"/>
                  <a:gd name="T70" fmla="*/ 3161 w 4044"/>
                  <a:gd name="T71" fmla="*/ 2112 h 4308"/>
                  <a:gd name="T72" fmla="*/ 3024 w 4044"/>
                  <a:gd name="T73" fmla="*/ 1473 h 4308"/>
                  <a:gd name="T74" fmla="*/ 2571 w 4044"/>
                  <a:gd name="T75" fmla="*/ 1020 h 4308"/>
                  <a:gd name="T76" fmla="*/ 2022 w 4044"/>
                  <a:gd name="T77" fmla="*/ 703 h 4308"/>
                  <a:gd name="T78" fmla="*/ 2687 w 4044"/>
                  <a:gd name="T79" fmla="*/ 883 h 4308"/>
                  <a:gd name="T80" fmla="*/ 3161 w 4044"/>
                  <a:gd name="T81" fmla="*/ 1356 h 4308"/>
                  <a:gd name="T82" fmla="*/ 3340 w 4044"/>
                  <a:gd name="T83" fmla="*/ 2022 h 4308"/>
                  <a:gd name="T84" fmla="*/ 3171 w 4044"/>
                  <a:gd name="T85" fmla="*/ 2670 h 4308"/>
                  <a:gd name="T86" fmla="*/ 2725 w 4044"/>
                  <a:gd name="T87" fmla="*/ 3138 h 4308"/>
                  <a:gd name="T88" fmla="*/ 2617 w 4044"/>
                  <a:gd name="T89" fmla="*/ 3766 h 4308"/>
                  <a:gd name="T90" fmla="*/ 1370 w 4044"/>
                  <a:gd name="T91" fmla="*/ 3728 h 4308"/>
                  <a:gd name="T92" fmla="*/ 1169 w 4044"/>
                  <a:gd name="T93" fmla="*/ 3028 h 4308"/>
                  <a:gd name="T94" fmla="*/ 792 w 4044"/>
                  <a:gd name="T95" fmla="*/ 2498 h 4308"/>
                  <a:gd name="T96" fmla="*/ 719 w 4044"/>
                  <a:gd name="T97" fmla="*/ 1818 h 4308"/>
                  <a:gd name="T98" fmla="*/ 992 w 4044"/>
                  <a:gd name="T99" fmla="*/ 1197 h 4308"/>
                  <a:gd name="T100" fmla="*/ 1531 w 4044"/>
                  <a:gd name="T101" fmla="*/ 798 h 4308"/>
                  <a:gd name="T102" fmla="*/ 3404 w 4044"/>
                  <a:gd name="T103" fmla="*/ 531 h 4308"/>
                  <a:gd name="T104" fmla="*/ 3460 w 4044"/>
                  <a:gd name="T105" fmla="*/ 662 h 4308"/>
                  <a:gd name="T106" fmla="*/ 3166 w 4044"/>
                  <a:gd name="T107" fmla="*/ 867 h 4308"/>
                  <a:gd name="T108" fmla="*/ 3147 w 4044"/>
                  <a:gd name="T109" fmla="*/ 726 h 4308"/>
                  <a:gd name="T110" fmla="*/ 706 w 4044"/>
                  <a:gd name="T111" fmla="*/ 539 h 4308"/>
                  <a:gd name="T112" fmla="*/ 911 w 4044"/>
                  <a:gd name="T113" fmla="*/ 833 h 4308"/>
                  <a:gd name="T114" fmla="*/ 769 w 4044"/>
                  <a:gd name="T115" fmla="*/ 853 h 4308"/>
                  <a:gd name="T116" fmla="*/ 597 w 4044"/>
                  <a:gd name="T117" fmla="*/ 554 h 4308"/>
                  <a:gd name="T118" fmla="*/ 2085 w 4044"/>
                  <a:gd name="T119" fmla="*/ 26 h 4308"/>
                  <a:gd name="T120" fmla="*/ 2085 w 4044"/>
                  <a:gd name="T121" fmla="*/ 502 h 4308"/>
                  <a:gd name="T122" fmla="*/ 1946 w 4044"/>
                  <a:gd name="T123" fmla="*/ 484 h 4308"/>
                  <a:gd name="T124" fmla="*/ 1977 w 4044"/>
                  <a:gd name="T125" fmla="*/ 11 h 4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044" h="4308">
                    <a:moveTo>
                      <a:pt x="1714" y="4132"/>
                    </a:moveTo>
                    <a:lnTo>
                      <a:pt x="2329" y="4132"/>
                    </a:lnTo>
                    <a:lnTo>
                      <a:pt x="2353" y="4135"/>
                    </a:lnTo>
                    <a:lnTo>
                      <a:pt x="2374" y="4144"/>
                    </a:lnTo>
                    <a:lnTo>
                      <a:pt x="2392" y="4157"/>
                    </a:lnTo>
                    <a:lnTo>
                      <a:pt x="2405" y="4176"/>
                    </a:lnTo>
                    <a:lnTo>
                      <a:pt x="2414" y="4197"/>
                    </a:lnTo>
                    <a:lnTo>
                      <a:pt x="2417" y="4220"/>
                    </a:lnTo>
                    <a:lnTo>
                      <a:pt x="2414" y="4244"/>
                    </a:lnTo>
                    <a:lnTo>
                      <a:pt x="2405" y="4265"/>
                    </a:lnTo>
                    <a:lnTo>
                      <a:pt x="2392" y="4282"/>
                    </a:lnTo>
                    <a:lnTo>
                      <a:pt x="2374" y="4296"/>
                    </a:lnTo>
                    <a:lnTo>
                      <a:pt x="2353" y="4305"/>
                    </a:lnTo>
                    <a:lnTo>
                      <a:pt x="2329" y="4308"/>
                    </a:lnTo>
                    <a:lnTo>
                      <a:pt x="1714" y="4308"/>
                    </a:lnTo>
                    <a:lnTo>
                      <a:pt x="1691" y="4305"/>
                    </a:lnTo>
                    <a:lnTo>
                      <a:pt x="1670" y="4296"/>
                    </a:lnTo>
                    <a:lnTo>
                      <a:pt x="1652" y="4282"/>
                    </a:lnTo>
                    <a:lnTo>
                      <a:pt x="1639" y="4265"/>
                    </a:lnTo>
                    <a:lnTo>
                      <a:pt x="1629" y="4244"/>
                    </a:lnTo>
                    <a:lnTo>
                      <a:pt x="1627" y="4220"/>
                    </a:lnTo>
                    <a:lnTo>
                      <a:pt x="1629" y="4197"/>
                    </a:lnTo>
                    <a:lnTo>
                      <a:pt x="1639" y="4176"/>
                    </a:lnTo>
                    <a:lnTo>
                      <a:pt x="1652" y="4157"/>
                    </a:lnTo>
                    <a:lnTo>
                      <a:pt x="1670" y="4144"/>
                    </a:lnTo>
                    <a:lnTo>
                      <a:pt x="1691" y="4135"/>
                    </a:lnTo>
                    <a:lnTo>
                      <a:pt x="1714" y="4132"/>
                    </a:lnTo>
                    <a:close/>
                    <a:moveTo>
                      <a:pt x="1582" y="3868"/>
                    </a:moveTo>
                    <a:lnTo>
                      <a:pt x="2461" y="3868"/>
                    </a:lnTo>
                    <a:lnTo>
                      <a:pt x="2485" y="3871"/>
                    </a:lnTo>
                    <a:lnTo>
                      <a:pt x="2506" y="3880"/>
                    </a:lnTo>
                    <a:lnTo>
                      <a:pt x="2524" y="3894"/>
                    </a:lnTo>
                    <a:lnTo>
                      <a:pt x="2537" y="3911"/>
                    </a:lnTo>
                    <a:lnTo>
                      <a:pt x="2546" y="3932"/>
                    </a:lnTo>
                    <a:lnTo>
                      <a:pt x="2549" y="3956"/>
                    </a:lnTo>
                    <a:lnTo>
                      <a:pt x="2546" y="3979"/>
                    </a:lnTo>
                    <a:lnTo>
                      <a:pt x="2537" y="4000"/>
                    </a:lnTo>
                    <a:lnTo>
                      <a:pt x="2524" y="4019"/>
                    </a:lnTo>
                    <a:lnTo>
                      <a:pt x="2506" y="4032"/>
                    </a:lnTo>
                    <a:lnTo>
                      <a:pt x="2485" y="4041"/>
                    </a:lnTo>
                    <a:lnTo>
                      <a:pt x="2461" y="4043"/>
                    </a:lnTo>
                    <a:lnTo>
                      <a:pt x="1582" y="4043"/>
                    </a:lnTo>
                    <a:lnTo>
                      <a:pt x="1559" y="4041"/>
                    </a:lnTo>
                    <a:lnTo>
                      <a:pt x="1538" y="4032"/>
                    </a:lnTo>
                    <a:lnTo>
                      <a:pt x="1521" y="4019"/>
                    </a:lnTo>
                    <a:lnTo>
                      <a:pt x="1506" y="4000"/>
                    </a:lnTo>
                    <a:lnTo>
                      <a:pt x="1497" y="3979"/>
                    </a:lnTo>
                    <a:lnTo>
                      <a:pt x="1495" y="3956"/>
                    </a:lnTo>
                    <a:lnTo>
                      <a:pt x="1497" y="3932"/>
                    </a:lnTo>
                    <a:lnTo>
                      <a:pt x="1506" y="3911"/>
                    </a:lnTo>
                    <a:lnTo>
                      <a:pt x="1521" y="3894"/>
                    </a:lnTo>
                    <a:lnTo>
                      <a:pt x="1538" y="3880"/>
                    </a:lnTo>
                    <a:lnTo>
                      <a:pt x="1559" y="3871"/>
                    </a:lnTo>
                    <a:lnTo>
                      <a:pt x="1582" y="3868"/>
                    </a:lnTo>
                    <a:close/>
                    <a:moveTo>
                      <a:pt x="3211" y="3077"/>
                    </a:moveTo>
                    <a:lnTo>
                      <a:pt x="3233" y="3079"/>
                    </a:lnTo>
                    <a:lnTo>
                      <a:pt x="3255" y="3088"/>
                    </a:lnTo>
                    <a:lnTo>
                      <a:pt x="3275" y="3103"/>
                    </a:lnTo>
                    <a:lnTo>
                      <a:pt x="3446" y="3274"/>
                    </a:lnTo>
                    <a:lnTo>
                      <a:pt x="3460" y="3294"/>
                    </a:lnTo>
                    <a:lnTo>
                      <a:pt x="3470" y="3316"/>
                    </a:lnTo>
                    <a:lnTo>
                      <a:pt x="3472" y="3338"/>
                    </a:lnTo>
                    <a:lnTo>
                      <a:pt x="3470" y="3362"/>
                    </a:lnTo>
                    <a:lnTo>
                      <a:pt x="3460" y="3383"/>
                    </a:lnTo>
                    <a:lnTo>
                      <a:pt x="3446" y="3402"/>
                    </a:lnTo>
                    <a:lnTo>
                      <a:pt x="3426" y="3417"/>
                    </a:lnTo>
                    <a:lnTo>
                      <a:pt x="3404" y="3426"/>
                    </a:lnTo>
                    <a:lnTo>
                      <a:pt x="3382" y="3429"/>
                    </a:lnTo>
                    <a:lnTo>
                      <a:pt x="3360" y="3426"/>
                    </a:lnTo>
                    <a:lnTo>
                      <a:pt x="3337" y="3417"/>
                    </a:lnTo>
                    <a:lnTo>
                      <a:pt x="3318" y="3402"/>
                    </a:lnTo>
                    <a:lnTo>
                      <a:pt x="3147" y="3231"/>
                    </a:lnTo>
                    <a:lnTo>
                      <a:pt x="3132" y="3211"/>
                    </a:lnTo>
                    <a:lnTo>
                      <a:pt x="3123" y="3190"/>
                    </a:lnTo>
                    <a:lnTo>
                      <a:pt x="3120" y="3167"/>
                    </a:lnTo>
                    <a:lnTo>
                      <a:pt x="3123" y="3145"/>
                    </a:lnTo>
                    <a:lnTo>
                      <a:pt x="3132" y="3122"/>
                    </a:lnTo>
                    <a:lnTo>
                      <a:pt x="3147" y="3103"/>
                    </a:lnTo>
                    <a:lnTo>
                      <a:pt x="3166" y="3088"/>
                    </a:lnTo>
                    <a:lnTo>
                      <a:pt x="3187" y="3079"/>
                    </a:lnTo>
                    <a:lnTo>
                      <a:pt x="3211" y="3077"/>
                    </a:lnTo>
                    <a:close/>
                    <a:moveTo>
                      <a:pt x="832" y="3077"/>
                    </a:moveTo>
                    <a:lnTo>
                      <a:pt x="855" y="3079"/>
                    </a:lnTo>
                    <a:lnTo>
                      <a:pt x="875" y="3088"/>
                    </a:lnTo>
                    <a:lnTo>
                      <a:pt x="893" y="3103"/>
                    </a:lnTo>
                    <a:lnTo>
                      <a:pt x="907" y="3122"/>
                    </a:lnTo>
                    <a:lnTo>
                      <a:pt x="915" y="3145"/>
                    </a:lnTo>
                    <a:lnTo>
                      <a:pt x="919" y="3167"/>
                    </a:lnTo>
                    <a:lnTo>
                      <a:pt x="915" y="3190"/>
                    </a:lnTo>
                    <a:lnTo>
                      <a:pt x="907" y="3211"/>
                    </a:lnTo>
                    <a:lnTo>
                      <a:pt x="893" y="3231"/>
                    </a:lnTo>
                    <a:lnTo>
                      <a:pt x="722" y="3402"/>
                    </a:lnTo>
                    <a:lnTo>
                      <a:pt x="702" y="3417"/>
                    </a:lnTo>
                    <a:lnTo>
                      <a:pt x="680" y="3426"/>
                    </a:lnTo>
                    <a:lnTo>
                      <a:pt x="658" y="3429"/>
                    </a:lnTo>
                    <a:lnTo>
                      <a:pt x="634" y="3426"/>
                    </a:lnTo>
                    <a:lnTo>
                      <a:pt x="613" y="3417"/>
                    </a:lnTo>
                    <a:lnTo>
                      <a:pt x="593" y="3402"/>
                    </a:lnTo>
                    <a:lnTo>
                      <a:pt x="579" y="3383"/>
                    </a:lnTo>
                    <a:lnTo>
                      <a:pt x="570" y="3362"/>
                    </a:lnTo>
                    <a:lnTo>
                      <a:pt x="567" y="3338"/>
                    </a:lnTo>
                    <a:lnTo>
                      <a:pt x="570" y="3316"/>
                    </a:lnTo>
                    <a:lnTo>
                      <a:pt x="579" y="3294"/>
                    </a:lnTo>
                    <a:lnTo>
                      <a:pt x="593" y="3274"/>
                    </a:lnTo>
                    <a:lnTo>
                      <a:pt x="765" y="3103"/>
                    </a:lnTo>
                    <a:lnTo>
                      <a:pt x="786" y="3088"/>
                    </a:lnTo>
                    <a:lnTo>
                      <a:pt x="809" y="3079"/>
                    </a:lnTo>
                    <a:lnTo>
                      <a:pt x="832" y="3077"/>
                    </a:lnTo>
                    <a:close/>
                    <a:moveTo>
                      <a:pt x="3604" y="1890"/>
                    </a:moveTo>
                    <a:lnTo>
                      <a:pt x="3955" y="1890"/>
                    </a:lnTo>
                    <a:lnTo>
                      <a:pt x="3978" y="1893"/>
                    </a:lnTo>
                    <a:lnTo>
                      <a:pt x="3999" y="1902"/>
                    </a:lnTo>
                    <a:lnTo>
                      <a:pt x="4018" y="1916"/>
                    </a:lnTo>
                    <a:lnTo>
                      <a:pt x="4031" y="1933"/>
                    </a:lnTo>
                    <a:lnTo>
                      <a:pt x="4040" y="1954"/>
                    </a:lnTo>
                    <a:lnTo>
                      <a:pt x="4044" y="1978"/>
                    </a:lnTo>
                    <a:lnTo>
                      <a:pt x="4040" y="2001"/>
                    </a:lnTo>
                    <a:lnTo>
                      <a:pt x="4031" y="2022"/>
                    </a:lnTo>
                    <a:lnTo>
                      <a:pt x="4018" y="2041"/>
                    </a:lnTo>
                    <a:lnTo>
                      <a:pt x="3999" y="2054"/>
                    </a:lnTo>
                    <a:lnTo>
                      <a:pt x="3978" y="2063"/>
                    </a:lnTo>
                    <a:lnTo>
                      <a:pt x="3955" y="2065"/>
                    </a:lnTo>
                    <a:lnTo>
                      <a:pt x="3604" y="2065"/>
                    </a:lnTo>
                    <a:lnTo>
                      <a:pt x="3581" y="2063"/>
                    </a:lnTo>
                    <a:lnTo>
                      <a:pt x="3560" y="2054"/>
                    </a:lnTo>
                    <a:lnTo>
                      <a:pt x="3542" y="2041"/>
                    </a:lnTo>
                    <a:lnTo>
                      <a:pt x="3528" y="2022"/>
                    </a:lnTo>
                    <a:lnTo>
                      <a:pt x="3519" y="2001"/>
                    </a:lnTo>
                    <a:lnTo>
                      <a:pt x="3515" y="1978"/>
                    </a:lnTo>
                    <a:lnTo>
                      <a:pt x="3519" y="1954"/>
                    </a:lnTo>
                    <a:lnTo>
                      <a:pt x="3528" y="1933"/>
                    </a:lnTo>
                    <a:lnTo>
                      <a:pt x="3542" y="1916"/>
                    </a:lnTo>
                    <a:lnTo>
                      <a:pt x="3560" y="1902"/>
                    </a:lnTo>
                    <a:lnTo>
                      <a:pt x="3581" y="1893"/>
                    </a:lnTo>
                    <a:lnTo>
                      <a:pt x="3604" y="1890"/>
                    </a:lnTo>
                    <a:close/>
                    <a:moveTo>
                      <a:pt x="89" y="1890"/>
                    </a:moveTo>
                    <a:lnTo>
                      <a:pt x="440" y="1890"/>
                    </a:lnTo>
                    <a:lnTo>
                      <a:pt x="463" y="1893"/>
                    </a:lnTo>
                    <a:lnTo>
                      <a:pt x="484" y="1902"/>
                    </a:lnTo>
                    <a:lnTo>
                      <a:pt x="502" y="1916"/>
                    </a:lnTo>
                    <a:lnTo>
                      <a:pt x="515" y="1933"/>
                    </a:lnTo>
                    <a:lnTo>
                      <a:pt x="524" y="1954"/>
                    </a:lnTo>
                    <a:lnTo>
                      <a:pt x="528" y="1978"/>
                    </a:lnTo>
                    <a:lnTo>
                      <a:pt x="524" y="2001"/>
                    </a:lnTo>
                    <a:lnTo>
                      <a:pt x="515" y="2022"/>
                    </a:lnTo>
                    <a:lnTo>
                      <a:pt x="502" y="2041"/>
                    </a:lnTo>
                    <a:lnTo>
                      <a:pt x="484" y="2054"/>
                    </a:lnTo>
                    <a:lnTo>
                      <a:pt x="463" y="2063"/>
                    </a:lnTo>
                    <a:lnTo>
                      <a:pt x="440" y="2065"/>
                    </a:lnTo>
                    <a:lnTo>
                      <a:pt x="89" y="2065"/>
                    </a:lnTo>
                    <a:lnTo>
                      <a:pt x="65" y="2063"/>
                    </a:lnTo>
                    <a:lnTo>
                      <a:pt x="44" y="2054"/>
                    </a:lnTo>
                    <a:lnTo>
                      <a:pt x="26" y="2041"/>
                    </a:lnTo>
                    <a:lnTo>
                      <a:pt x="13" y="2022"/>
                    </a:lnTo>
                    <a:lnTo>
                      <a:pt x="4" y="2001"/>
                    </a:lnTo>
                    <a:lnTo>
                      <a:pt x="0" y="1978"/>
                    </a:lnTo>
                    <a:lnTo>
                      <a:pt x="4" y="1954"/>
                    </a:lnTo>
                    <a:lnTo>
                      <a:pt x="13" y="1933"/>
                    </a:lnTo>
                    <a:lnTo>
                      <a:pt x="26" y="1916"/>
                    </a:lnTo>
                    <a:lnTo>
                      <a:pt x="44" y="1902"/>
                    </a:lnTo>
                    <a:lnTo>
                      <a:pt x="65" y="1893"/>
                    </a:lnTo>
                    <a:lnTo>
                      <a:pt x="89" y="1890"/>
                    </a:lnTo>
                    <a:close/>
                    <a:moveTo>
                      <a:pt x="2022" y="879"/>
                    </a:moveTo>
                    <a:lnTo>
                      <a:pt x="1924" y="883"/>
                    </a:lnTo>
                    <a:lnTo>
                      <a:pt x="1828" y="896"/>
                    </a:lnTo>
                    <a:lnTo>
                      <a:pt x="1734" y="915"/>
                    </a:lnTo>
                    <a:lnTo>
                      <a:pt x="1644" y="944"/>
                    </a:lnTo>
                    <a:lnTo>
                      <a:pt x="1556" y="978"/>
                    </a:lnTo>
                    <a:lnTo>
                      <a:pt x="1474" y="1020"/>
                    </a:lnTo>
                    <a:lnTo>
                      <a:pt x="1394" y="1068"/>
                    </a:lnTo>
                    <a:lnTo>
                      <a:pt x="1318" y="1122"/>
                    </a:lnTo>
                    <a:lnTo>
                      <a:pt x="1249" y="1182"/>
                    </a:lnTo>
                    <a:lnTo>
                      <a:pt x="1183" y="1248"/>
                    </a:lnTo>
                    <a:lnTo>
                      <a:pt x="1123" y="1318"/>
                    </a:lnTo>
                    <a:lnTo>
                      <a:pt x="1068" y="1394"/>
                    </a:lnTo>
                    <a:lnTo>
                      <a:pt x="1020" y="1473"/>
                    </a:lnTo>
                    <a:lnTo>
                      <a:pt x="979" y="1556"/>
                    </a:lnTo>
                    <a:lnTo>
                      <a:pt x="944" y="1644"/>
                    </a:lnTo>
                    <a:lnTo>
                      <a:pt x="917" y="1734"/>
                    </a:lnTo>
                    <a:lnTo>
                      <a:pt x="896" y="1827"/>
                    </a:lnTo>
                    <a:lnTo>
                      <a:pt x="884" y="1924"/>
                    </a:lnTo>
                    <a:lnTo>
                      <a:pt x="879" y="2022"/>
                    </a:lnTo>
                    <a:lnTo>
                      <a:pt x="883" y="2112"/>
                    </a:lnTo>
                    <a:lnTo>
                      <a:pt x="893" y="2201"/>
                    </a:lnTo>
                    <a:lnTo>
                      <a:pt x="910" y="2289"/>
                    </a:lnTo>
                    <a:lnTo>
                      <a:pt x="934" y="2374"/>
                    </a:lnTo>
                    <a:lnTo>
                      <a:pt x="964" y="2457"/>
                    </a:lnTo>
                    <a:lnTo>
                      <a:pt x="999" y="2536"/>
                    </a:lnTo>
                    <a:lnTo>
                      <a:pt x="1042" y="2612"/>
                    </a:lnTo>
                    <a:lnTo>
                      <a:pt x="1089" y="2686"/>
                    </a:lnTo>
                    <a:lnTo>
                      <a:pt x="1143" y="2755"/>
                    </a:lnTo>
                    <a:lnTo>
                      <a:pt x="1202" y="2820"/>
                    </a:lnTo>
                    <a:lnTo>
                      <a:pt x="1267" y="2882"/>
                    </a:lnTo>
                    <a:lnTo>
                      <a:pt x="1336" y="2938"/>
                    </a:lnTo>
                    <a:lnTo>
                      <a:pt x="1411" y="2989"/>
                    </a:lnTo>
                    <a:lnTo>
                      <a:pt x="1440" y="3013"/>
                    </a:lnTo>
                    <a:lnTo>
                      <a:pt x="1463" y="3039"/>
                    </a:lnTo>
                    <a:lnTo>
                      <a:pt x="1480" y="3069"/>
                    </a:lnTo>
                    <a:lnTo>
                      <a:pt x="1491" y="3103"/>
                    </a:lnTo>
                    <a:lnTo>
                      <a:pt x="1495" y="3138"/>
                    </a:lnTo>
                    <a:lnTo>
                      <a:pt x="1495" y="3604"/>
                    </a:lnTo>
                    <a:lnTo>
                      <a:pt x="1934" y="3604"/>
                    </a:lnTo>
                    <a:lnTo>
                      <a:pt x="1934" y="2844"/>
                    </a:lnTo>
                    <a:lnTo>
                      <a:pt x="1517" y="2430"/>
                    </a:lnTo>
                    <a:lnTo>
                      <a:pt x="1504" y="2412"/>
                    </a:lnTo>
                    <a:lnTo>
                      <a:pt x="1496" y="2391"/>
                    </a:lnTo>
                    <a:lnTo>
                      <a:pt x="1493" y="2370"/>
                    </a:lnTo>
                    <a:lnTo>
                      <a:pt x="1496" y="2349"/>
                    </a:lnTo>
                    <a:lnTo>
                      <a:pt x="1504" y="2330"/>
                    </a:lnTo>
                    <a:lnTo>
                      <a:pt x="1517" y="2313"/>
                    </a:lnTo>
                    <a:lnTo>
                      <a:pt x="1534" y="2300"/>
                    </a:lnTo>
                    <a:lnTo>
                      <a:pt x="1553" y="2292"/>
                    </a:lnTo>
                    <a:lnTo>
                      <a:pt x="1576" y="2289"/>
                    </a:lnTo>
                    <a:lnTo>
                      <a:pt x="1598" y="2292"/>
                    </a:lnTo>
                    <a:lnTo>
                      <a:pt x="1618" y="2300"/>
                    </a:lnTo>
                    <a:lnTo>
                      <a:pt x="1635" y="2313"/>
                    </a:lnTo>
                    <a:lnTo>
                      <a:pt x="2022" y="2695"/>
                    </a:lnTo>
                    <a:lnTo>
                      <a:pt x="2409" y="2313"/>
                    </a:lnTo>
                    <a:lnTo>
                      <a:pt x="2426" y="2300"/>
                    </a:lnTo>
                    <a:lnTo>
                      <a:pt x="2447" y="2292"/>
                    </a:lnTo>
                    <a:lnTo>
                      <a:pt x="2468" y="2289"/>
                    </a:lnTo>
                    <a:lnTo>
                      <a:pt x="2490" y="2292"/>
                    </a:lnTo>
                    <a:lnTo>
                      <a:pt x="2510" y="2300"/>
                    </a:lnTo>
                    <a:lnTo>
                      <a:pt x="2527" y="2313"/>
                    </a:lnTo>
                    <a:lnTo>
                      <a:pt x="2540" y="2331"/>
                    </a:lnTo>
                    <a:lnTo>
                      <a:pt x="2548" y="2352"/>
                    </a:lnTo>
                    <a:lnTo>
                      <a:pt x="2550" y="2373"/>
                    </a:lnTo>
                    <a:lnTo>
                      <a:pt x="2548" y="2394"/>
                    </a:lnTo>
                    <a:lnTo>
                      <a:pt x="2540" y="2413"/>
                    </a:lnTo>
                    <a:lnTo>
                      <a:pt x="2527" y="2430"/>
                    </a:lnTo>
                    <a:lnTo>
                      <a:pt x="2109" y="2844"/>
                    </a:lnTo>
                    <a:lnTo>
                      <a:pt x="2109" y="3604"/>
                    </a:lnTo>
                    <a:lnTo>
                      <a:pt x="2549" y="3604"/>
                    </a:lnTo>
                    <a:lnTo>
                      <a:pt x="2549" y="3138"/>
                    </a:lnTo>
                    <a:lnTo>
                      <a:pt x="2551" y="3108"/>
                    </a:lnTo>
                    <a:lnTo>
                      <a:pt x="2559" y="3079"/>
                    </a:lnTo>
                    <a:lnTo>
                      <a:pt x="2571" y="3052"/>
                    </a:lnTo>
                    <a:lnTo>
                      <a:pt x="2588" y="3028"/>
                    </a:lnTo>
                    <a:lnTo>
                      <a:pt x="2608" y="3006"/>
                    </a:lnTo>
                    <a:lnTo>
                      <a:pt x="2633" y="2989"/>
                    </a:lnTo>
                    <a:lnTo>
                      <a:pt x="2707" y="2938"/>
                    </a:lnTo>
                    <a:lnTo>
                      <a:pt x="2776" y="2882"/>
                    </a:lnTo>
                    <a:lnTo>
                      <a:pt x="2842" y="2820"/>
                    </a:lnTo>
                    <a:lnTo>
                      <a:pt x="2901" y="2755"/>
                    </a:lnTo>
                    <a:lnTo>
                      <a:pt x="2954" y="2686"/>
                    </a:lnTo>
                    <a:lnTo>
                      <a:pt x="3001" y="2612"/>
                    </a:lnTo>
                    <a:lnTo>
                      <a:pt x="3045" y="2536"/>
                    </a:lnTo>
                    <a:lnTo>
                      <a:pt x="3080" y="2457"/>
                    </a:lnTo>
                    <a:lnTo>
                      <a:pt x="3110" y="2374"/>
                    </a:lnTo>
                    <a:lnTo>
                      <a:pt x="3133" y="2289"/>
                    </a:lnTo>
                    <a:lnTo>
                      <a:pt x="3150" y="2201"/>
                    </a:lnTo>
                    <a:lnTo>
                      <a:pt x="3161" y="2112"/>
                    </a:lnTo>
                    <a:lnTo>
                      <a:pt x="3165" y="2022"/>
                    </a:lnTo>
                    <a:lnTo>
                      <a:pt x="3160" y="1924"/>
                    </a:lnTo>
                    <a:lnTo>
                      <a:pt x="3148" y="1827"/>
                    </a:lnTo>
                    <a:lnTo>
                      <a:pt x="3127" y="1734"/>
                    </a:lnTo>
                    <a:lnTo>
                      <a:pt x="3099" y="1644"/>
                    </a:lnTo>
                    <a:lnTo>
                      <a:pt x="3065" y="1556"/>
                    </a:lnTo>
                    <a:lnTo>
                      <a:pt x="3024" y="1473"/>
                    </a:lnTo>
                    <a:lnTo>
                      <a:pt x="2975" y="1394"/>
                    </a:lnTo>
                    <a:lnTo>
                      <a:pt x="2920" y="1318"/>
                    </a:lnTo>
                    <a:lnTo>
                      <a:pt x="2861" y="1248"/>
                    </a:lnTo>
                    <a:lnTo>
                      <a:pt x="2796" y="1182"/>
                    </a:lnTo>
                    <a:lnTo>
                      <a:pt x="2725" y="1122"/>
                    </a:lnTo>
                    <a:lnTo>
                      <a:pt x="2650" y="1068"/>
                    </a:lnTo>
                    <a:lnTo>
                      <a:pt x="2571" y="1020"/>
                    </a:lnTo>
                    <a:lnTo>
                      <a:pt x="2487" y="978"/>
                    </a:lnTo>
                    <a:lnTo>
                      <a:pt x="2400" y="944"/>
                    </a:lnTo>
                    <a:lnTo>
                      <a:pt x="2309" y="915"/>
                    </a:lnTo>
                    <a:lnTo>
                      <a:pt x="2217" y="896"/>
                    </a:lnTo>
                    <a:lnTo>
                      <a:pt x="2120" y="883"/>
                    </a:lnTo>
                    <a:lnTo>
                      <a:pt x="2022" y="879"/>
                    </a:lnTo>
                    <a:close/>
                    <a:moveTo>
                      <a:pt x="2022" y="703"/>
                    </a:moveTo>
                    <a:lnTo>
                      <a:pt x="2125" y="707"/>
                    </a:lnTo>
                    <a:lnTo>
                      <a:pt x="2226" y="719"/>
                    </a:lnTo>
                    <a:lnTo>
                      <a:pt x="2325" y="737"/>
                    </a:lnTo>
                    <a:lnTo>
                      <a:pt x="2421" y="764"/>
                    </a:lnTo>
                    <a:lnTo>
                      <a:pt x="2514" y="798"/>
                    </a:lnTo>
                    <a:lnTo>
                      <a:pt x="2602" y="837"/>
                    </a:lnTo>
                    <a:lnTo>
                      <a:pt x="2687" y="883"/>
                    </a:lnTo>
                    <a:lnTo>
                      <a:pt x="2770" y="935"/>
                    </a:lnTo>
                    <a:lnTo>
                      <a:pt x="2847" y="993"/>
                    </a:lnTo>
                    <a:lnTo>
                      <a:pt x="2920" y="1055"/>
                    </a:lnTo>
                    <a:lnTo>
                      <a:pt x="2988" y="1123"/>
                    </a:lnTo>
                    <a:lnTo>
                      <a:pt x="3051" y="1197"/>
                    </a:lnTo>
                    <a:lnTo>
                      <a:pt x="3109" y="1274"/>
                    </a:lnTo>
                    <a:lnTo>
                      <a:pt x="3161" y="1356"/>
                    </a:lnTo>
                    <a:lnTo>
                      <a:pt x="3207" y="1441"/>
                    </a:lnTo>
                    <a:lnTo>
                      <a:pt x="3246" y="1530"/>
                    </a:lnTo>
                    <a:lnTo>
                      <a:pt x="3279" y="1623"/>
                    </a:lnTo>
                    <a:lnTo>
                      <a:pt x="3305" y="1719"/>
                    </a:lnTo>
                    <a:lnTo>
                      <a:pt x="3324" y="1818"/>
                    </a:lnTo>
                    <a:lnTo>
                      <a:pt x="3336" y="1919"/>
                    </a:lnTo>
                    <a:lnTo>
                      <a:pt x="3340" y="2022"/>
                    </a:lnTo>
                    <a:lnTo>
                      <a:pt x="3336" y="2122"/>
                    </a:lnTo>
                    <a:lnTo>
                      <a:pt x="3326" y="2220"/>
                    </a:lnTo>
                    <a:lnTo>
                      <a:pt x="3307" y="2315"/>
                    </a:lnTo>
                    <a:lnTo>
                      <a:pt x="3283" y="2408"/>
                    </a:lnTo>
                    <a:lnTo>
                      <a:pt x="3251" y="2498"/>
                    </a:lnTo>
                    <a:lnTo>
                      <a:pt x="3215" y="2586"/>
                    </a:lnTo>
                    <a:lnTo>
                      <a:pt x="3171" y="2670"/>
                    </a:lnTo>
                    <a:lnTo>
                      <a:pt x="3122" y="2750"/>
                    </a:lnTo>
                    <a:lnTo>
                      <a:pt x="3068" y="2825"/>
                    </a:lnTo>
                    <a:lnTo>
                      <a:pt x="3008" y="2897"/>
                    </a:lnTo>
                    <a:lnTo>
                      <a:pt x="2944" y="2965"/>
                    </a:lnTo>
                    <a:lnTo>
                      <a:pt x="2876" y="3028"/>
                    </a:lnTo>
                    <a:lnTo>
                      <a:pt x="2803" y="3086"/>
                    </a:lnTo>
                    <a:lnTo>
                      <a:pt x="2725" y="3138"/>
                    </a:lnTo>
                    <a:lnTo>
                      <a:pt x="2725" y="3604"/>
                    </a:lnTo>
                    <a:lnTo>
                      <a:pt x="2721" y="3639"/>
                    </a:lnTo>
                    <a:lnTo>
                      <a:pt x="2711" y="3673"/>
                    </a:lnTo>
                    <a:lnTo>
                      <a:pt x="2695" y="3702"/>
                    </a:lnTo>
                    <a:lnTo>
                      <a:pt x="2673" y="3728"/>
                    </a:lnTo>
                    <a:lnTo>
                      <a:pt x="2647" y="3750"/>
                    </a:lnTo>
                    <a:lnTo>
                      <a:pt x="2617" y="3766"/>
                    </a:lnTo>
                    <a:lnTo>
                      <a:pt x="2584" y="3777"/>
                    </a:lnTo>
                    <a:lnTo>
                      <a:pt x="2549" y="3781"/>
                    </a:lnTo>
                    <a:lnTo>
                      <a:pt x="1495" y="3781"/>
                    </a:lnTo>
                    <a:lnTo>
                      <a:pt x="1459" y="3777"/>
                    </a:lnTo>
                    <a:lnTo>
                      <a:pt x="1427" y="3766"/>
                    </a:lnTo>
                    <a:lnTo>
                      <a:pt x="1397" y="3750"/>
                    </a:lnTo>
                    <a:lnTo>
                      <a:pt x="1370" y="3728"/>
                    </a:lnTo>
                    <a:lnTo>
                      <a:pt x="1349" y="3702"/>
                    </a:lnTo>
                    <a:lnTo>
                      <a:pt x="1332" y="3673"/>
                    </a:lnTo>
                    <a:lnTo>
                      <a:pt x="1322" y="3639"/>
                    </a:lnTo>
                    <a:lnTo>
                      <a:pt x="1318" y="3604"/>
                    </a:lnTo>
                    <a:lnTo>
                      <a:pt x="1318" y="3138"/>
                    </a:lnTo>
                    <a:lnTo>
                      <a:pt x="1241" y="3086"/>
                    </a:lnTo>
                    <a:lnTo>
                      <a:pt x="1169" y="3028"/>
                    </a:lnTo>
                    <a:lnTo>
                      <a:pt x="1100" y="2965"/>
                    </a:lnTo>
                    <a:lnTo>
                      <a:pt x="1036" y="2897"/>
                    </a:lnTo>
                    <a:lnTo>
                      <a:pt x="975" y="2825"/>
                    </a:lnTo>
                    <a:lnTo>
                      <a:pt x="922" y="2750"/>
                    </a:lnTo>
                    <a:lnTo>
                      <a:pt x="872" y="2670"/>
                    </a:lnTo>
                    <a:lnTo>
                      <a:pt x="829" y="2586"/>
                    </a:lnTo>
                    <a:lnTo>
                      <a:pt x="792" y="2498"/>
                    </a:lnTo>
                    <a:lnTo>
                      <a:pt x="761" y="2408"/>
                    </a:lnTo>
                    <a:lnTo>
                      <a:pt x="736" y="2315"/>
                    </a:lnTo>
                    <a:lnTo>
                      <a:pt x="718" y="2220"/>
                    </a:lnTo>
                    <a:lnTo>
                      <a:pt x="707" y="2122"/>
                    </a:lnTo>
                    <a:lnTo>
                      <a:pt x="703" y="2022"/>
                    </a:lnTo>
                    <a:lnTo>
                      <a:pt x="707" y="1919"/>
                    </a:lnTo>
                    <a:lnTo>
                      <a:pt x="719" y="1818"/>
                    </a:lnTo>
                    <a:lnTo>
                      <a:pt x="739" y="1719"/>
                    </a:lnTo>
                    <a:lnTo>
                      <a:pt x="765" y="1623"/>
                    </a:lnTo>
                    <a:lnTo>
                      <a:pt x="798" y="1530"/>
                    </a:lnTo>
                    <a:lnTo>
                      <a:pt x="837" y="1441"/>
                    </a:lnTo>
                    <a:lnTo>
                      <a:pt x="883" y="1356"/>
                    </a:lnTo>
                    <a:lnTo>
                      <a:pt x="935" y="1274"/>
                    </a:lnTo>
                    <a:lnTo>
                      <a:pt x="992" y="1197"/>
                    </a:lnTo>
                    <a:lnTo>
                      <a:pt x="1055" y="1123"/>
                    </a:lnTo>
                    <a:lnTo>
                      <a:pt x="1123" y="1055"/>
                    </a:lnTo>
                    <a:lnTo>
                      <a:pt x="1196" y="993"/>
                    </a:lnTo>
                    <a:lnTo>
                      <a:pt x="1274" y="935"/>
                    </a:lnTo>
                    <a:lnTo>
                      <a:pt x="1356" y="883"/>
                    </a:lnTo>
                    <a:lnTo>
                      <a:pt x="1441" y="837"/>
                    </a:lnTo>
                    <a:lnTo>
                      <a:pt x="1531" y="798"/>
                    </a:lnTo>
                    <a:lnTo>
                      <a:pt x="1623" y="764"/>
                    </a:lnTo>
                    <a:lnTo>
                      <a:pt x="1720" y="737"/>
                    </a:lnTo>
                    <a:lnTo>
                      <a:pt x="1818" y="719"/>
                    </a:lnTo>
                    <a:lnTo>
                      <a:pt x="1918" y="707"/>
                    </a:lnTo>
                    <a:lnTo>
                      <a:pt x="2022" y="703"/>
                    </a:lnTo>
                    <a:close/>
                    <a:moveTo>
                      <a:pt x="3382" y="527"/>
                    </a:moveTo>
                    <a:lnTo>
                      <a:pt x="3404" y="531"/>
                    </a:lnTo>
                    <a:lnTo>
                      <a:pt x="3426" y="539"/>
                    </a:lnTo>
                    <a:lnTo>
                      <a:pt x="3446" y="554"/>
                    </a:lnTo>
                    <a:lnTo>
                      <a:pt x="3460" y="573"/>
                    </a:lnTo>
                    <a:lnTo>
                      <a:pt x="3470" y="595"/>
                    </a:lnTo>
                    <a:lnTo>
                      <a:pt x="3472" y="617"/>
                    </a:lnTo>
                    <a:lnTo>
                      <a:pt x="3470" y="641"/>
                    </a:lnTo>
                    <a:lnTo>
                      <a:pt x="3460" y="662"/>
                    </a:lnTo>
                    <a:lnTo>
                      <a:pt x="3446" y="681"/>
                    </a:lnTo>
                    <a:lnTo>
                      <a:pt x="3275" y="853"/>
                    </a:lnTo>
                    <a:lnTo>
                      <a:pt x="3255" y="867"/>
                    </a:lnTo>
                    <a:lnTo>
                      <a:pt x="3233" y="876"/>
                    </a:lnTo>
                    <a:lnTo>
                      <a:pt x="3211" y="879"/>
                    </a:lnTo>
                    <a:lnTo>
                      <a:pt x="3187" y="876"/>
                    </a:lnTo>
                    <a:lnTo>
                      <a:pt x="3166" y="867"/>
                    </a:lnTo>
                    <a:lnTo>
                      <a:pt x="3147" y="853"/>
                    </a:lnTo>
                    <a:lnTo>
                      <a:pt x="3132" y="833"/>
                    </a:lnTo>
                    <a:lnTo>
                      <a:pt x="3123" y="812"/>
                    </a:lnTo>
                    <a:lnTo>
                      <a:pt x="3120" y="789"/>
                    </a:lnTo>
                    <a:lnTo>
                      <a:pt x="3123" y="766"/>
                    </a:lnTo>
                    <a:lnTo>
                      <a:pt x="3132" y="744"/>
                    </a:lnTo>
                    <a:lnTo>
                      <a:pt x="3147" y="726"/>
                    </a:lnTo>
                    <a:lnTo>
                      <a:pt x="3318" y="554"/>
                    </a:lnTo>
                    <a:lnTo>
                      <a:pt x="3337" y="539"/>
                    </a:lnTo>
                    <a:lnTo>
                      <a:pt x="3360" y="531"/>
                    </a:lnTo>
                    <a:lnTo>
                      <a:pt x="3382" y="527"/>
                    </a:lnTo>
                    <a:close/>
                    <a:moveTo>
                      <a:pt x="661" y="527"/>
                    </a:moveTo>
                    <a:lnTo>
                      <a:pt x="685" y="531"/>
                    </a:lnTo>
                    <a:lnTo>
                      <a:pt x="706" y="539"/>
                    </a:lnTo>
                    <a:lnTo>
                      <a:pt x="726" y="554"/>
                    </a:lnTo>
                    <a:lnTo>
                      <a:pt x="897" y="726"/>
                    </a:lnTo>
                    <a:lnTo>
                      <a:pt x="911" y="744"/>
                    </a:lnTo>
                    <a:lnTo>
                      <a:pt x="920" y="766"/>
                    </a:lnTo>
                    <a:lnTo>
                      <a:pt x="923" y="789"/>
                    </a:lnTo>
                    <a:lnTo>
                      <a:pt x="920" y="812"/>
                    </a:lnTo>
                    <a:lnTo>
                      <a:pt x="911" y="833"/>
                    </a:lnTo>
                    <a:lnTo>
                      <a:pt x="897" y="853"/>
                    </a:lnTo>
                    <a:lnTo>
                      <a:pt x="877" y="867"/>
                    </a:lnTo>
                    <a:lnTo>
                      <a:pt x="856" y="876"/>
                    </a:lnTo>
                    <a:lnTo>
                      <a:pt x="833" y="879"/>
                    </a:lnTo>
                    <a:lnTo>
                      <a:pt x="811" y="876"/>
                    </a:lnTo>
                    <a:lnTo>
                      <a:pt x="788" y="867"/>
                    </a:lnTo>
                    <a:lnTo>
                      <a:pt x="769" y="853"/>
                    </a:lnTo>
                    <a:lnTo>
                      <a:pt x="597" y="681"/>
                    </a:lnTo>
                    <a:lnTo>
                      <a:pt x="583" y="662"/>
                    </a:lnTo>
                    <a:lnTo>
                      <a:pt x="575" y="641"/>
                    </a:lnTo>
                    <a:lnTo>
                      <a:pt x="571" y="617"/>
                    </a:lnTo>
                    <a:lnTo>
                      <a:pt x="575" y="595"/>
                    </a:lnTo>
                    <a:lnTo>
                      <a:pt x="583" y="573"/>
                    </a:lnTo>
                    <a:lnTo>
                      <a:pt x="597" y="554"/>
                    </a:lnTo>
                    <a:lnTo>
                      <a:pt x="617" y="539"/>
                    </a:lnTo>
                    <a:lnTo>
                      <a:pt x="639" y="531"/>
                    </a:lnTo>
                    <a:lnTo>
                      <a:pt x="661" y="527"/>
                    </a:lnTo>
                    <a:close/>
                    <a:moveTo>
                      <a:pt x="2022" y="0"/>
                    </a:moveTo>
                    <a:lnTo>
                      <a:pt x="2045" y="4"/>
                    </a:lnTo>
                    <a:lnTo>
                      <a:pt x="2066" y="11"/>
                    </a:lnTo>
                    <a:lnTo>
                      <a:pt x="2085" y="26"/>
                    </a:lnTo>
                    <a:lnTo>
                      <a:pt x="2098" y="44"/>
                    </a:lnTo>
                    <a:lnTo>
                      <a:pt x="2107" y="65"/>
                    </a:lnTo>
                    <a:lnTo>
                      <a:pt x="2109" y="87"/>
                    </a:lnTo>
                    <a:lnTo>
                      <a:pt x="2109" y="439"/>
                    </a:lnTo>
                    <a:lnTo>
                      <a:pt x="2107" y="463"/>
                    </a:lnTo>
                    <a:lnTo>
                      <a:pt x="2098" y="484"/>
                    </a:lnTo>
                    <a:lnTo>
                      <a:pt x="2085" y="502"/>
                    </a:lnTo>
                    <a:lnTo>
                      <a:pt x="2066" y="515"/>
                    </a:lnTo>
                    <a:lnTo>
                      <a:pt x="2045" y="524"/>
                    </a:lnTo>
                    <a:lnTo>
                      <a:pt x="2022" y="527"/>
                    </a:lnTo>
                    <a:lnTo>
                      <a:pt x="1998" y="524"/>
                    </a:lnTo>
                    <a:lnTo>
                      <a:pt x="1977" y="515"/>
                    </a:lnTo>
                    <a:lnTo>
                      <a:pt x="1960" y="502"/>
                    </a:lnTo>
                    <a:lnTo>
                      <a:pt x="1946" y="484"/>
                    </a:lnTo>
                    <a:lnTo>
                      <a:pt x="1937" y="463"/>
                    </a:lnTo>
                    <a:lnTo>
                      <a:pt x="1934" y="439"/>
                    </a:lnTo>
                    <a:lnTo>
                      <a:pt x="1934" y="87"/>
                    </a:lnTo>
                    <a:lnTo>
                      <a:pt x="1937" y="65"/>
                    </a:lnTo>
                    <a:lnTo>
                      <a:pt x="1946" y="44"/>
                    </a:lnTo>
                    <a:lnTo>
                      <a:pt x="1960" y="26"/>
                    </a:lnTo>
                    <a:lnTo>
                      <a:pt x="1977" y="11"/>
                    </a:lnTo>
                    <a:lnTo>
                      <a:pt x="1998" y="4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cxnSp>
            <p:nvCxnSpPr>
              <p:cNvPr id="16" name="直接连接符 15"/>
              <p:cNvCxnSpPr/>
              <p:nvPr/>
            </p:nvCxnSpPr>
            <p:spPr>
              <a:xfrm flipV="1">
                <a:off x="7461771" y="908720"/>
                <a:ext cx="0" cy="1368152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997CA60-2E22-4C89-97DC-093F6D194CFA}"/>
                </a:ext>
              </a:extLst>
            </p:cNvPr>
            <p:cNvSpPr txBox="1"/>
            <p:nvPr/>
          </p:nvSpPr>
          <p:spPr>
            <a:xfrm>
              <a:off x="6631558" y="2505670"/>
              <a:ext cx="20261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Current Achievement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2CDECC0-B068-4B10-80B8-EA9991E63C57}"/>
              </a:ext>
            </a:extLst>
          </p:cNvPr>
          <p:cNvGrpSpPr/>
          <p:nvPr/>
        </p:nvGrpSpPr>
        <p:grpSpPr>
          <a:xfrm>
            <a:off x="7655174" y="29373"/>
            <a:ext cx="2026171" cy="2904373"/>
            <a:chOff x="9009640" y="1"/>
            <a:chExt cx="2026171" cy="2904373"/>
          </a:xfrm>
        </p:grpSpPr>
        <p:grpSp>
          <p:nvGrpSpPr>
            <p:cNvPr id="52" name="组合 20">
              <a:extLst>
                <a:ext uri="{FF2B5EF4-FFF2-40B4-BE49-F238E27FC236}">
                  <a16:creationId xmlns:a16="http://schemas.microsoft.com/office/drawing/2014/main" id="{20FB4552-6E47-4C46-86AD-E82960C71396}"/>
                </a:ext>
              </a:extLst>
            </p:cNvPr>
            <p:cNvGrpSpPr/>
            <p:nvPr/>
          </p:nvGrpSpPr>
          <p:grpSpPr>
            <a:xfrm>
              <a:off x="9287507" y="1"/>
              <a:ext cx="675952" cy="2088232"/>
              <a:chOff x="7110239" y="908720"/>
              <a:chExt cx="675952" cy="2088232"/>
            </a:xfrm>
          </p:grpSpPr>
          <p:sp>
            <p:nvSpPr>
              <p:cNvPr id="53" name="Freeform 7">
                <a:extLst>
                  <a:ext uri="{FF2B5EF4-FFF2-40B4-BE49-F238E27FC236}">
                    <a16:creationId xmlns:a16="http://schemas.microsoft.com/office/drawing/2014/main" id="{EFB65A7F-71EA-481D-93B9-E9D2018AE7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10800000">
                <a:off x="7110239" y="2276872"/>
                <a:ext cx="675952" cy="720080"/>
              </a:xfrm>
              <a:custGeom>
                <a:avLst/>
                <a:gdLst>
                  <a:gd name="T0" fmla="*/ 2414 w 4044"/>
                  <a:gd name="T1" fmla="*/ 4197 h 4308"/>
                  <a:gd name="T2" fmla="*/ 2329 w 4044"/>
                  <a:gd name="T3" fmla="*/ 4308 h 4308"/>
                  <a:gd name="T4" fmla="*/ 1627 w 4044"/>
                  <a:gd name="T5" fmla="*/ 4220 h 4308"/>
                  <a:gd name="T6" fmla="*/ 1582 w 4044"/>
                  <a:gd name="T7" fmla="*/ 3868 h 4308"/>
                  <a:gd name="T8" fmla="*/ 2549 w 4044"/>
                  <a:gd name="T9" fmla="*/ 3956 h 4308"/>
                  <a:gd name="T10" fmla="*/ 1582 w 4044"/>
                  <a:gd name="T11" fmla="*/ 4043 h 4308"/>
                  <a:gd name="T12" fmla="*/ 1497 w 4044"/>
                  <a:gd name="T13" fmla="*/ 3932 h 4308"/>
                  <a:gd name="T14" fmla="*/ 3233 w 4044"/>
                  <a:gd name="T15" fmla="*/ 3079 h 4308"/>
                  <a:gd name="T16" fmla="*/ 3470 w 4044"/>
                  <a:gd name="T17" fmla="*/ 3362 h 4308"/>
                  <a:gd name="T18" fmla="*/ 3337 w 4044"/>
                  <a:gd name="T19" fmla="*/ 3417 h 4308"/>
                  <a:gd name="T20" fmla="*/ 3132 w 4044"/>
                  <a:gd name="T21" fmla="*/ 3122 h 4308"/>
                  <a:gd name="T22" fmla="*/ 875 w 4044"/>
                  <a:gd name="T23" fmla="*/ 3088 h 4308"/>
                  <a:gd name="T24" fmla="*/ 893 w 4044"/>
                  <a:gd name="T25" fmla="*/ 3231 h 4308"/>
                  <a:gd name="T26" fmla="*/ 593 w 4044"/>
                  <a:gd name="T27" fmla="*/ 3402 h 4308"/>
                  <a:gd name="T28" fmla="*/ 765 w 4044"/>
                  <a:gd name="T29" fmla="*/ 3103 h 4308"/>
                  <a:gd name="T30" fmla="*/ 3999 w 4044"/>
                  <a:gd name="T31" fmla="*/ 1902 h 4308"/>
                  <a:gd name="T32" fmla="*/ 4018 w 4044"/>
                  <a:gd name="T33" fmla="*/ 2041 h 4308"/>
                  <a:gd name="T34" fmla="*/ 3542 w 4044"/>
                  <a:gd name="T35" fmla="*/ 2041 h 4308"/>
                  <a:gd name="T36" fmla="*/ 3560 w 4044"/>
                  <a:gd name="T37" fmla="*/ 1902 h 4308"/>
                  <a:gd name="T38" fmla="*/ 502 w 4044"/>
                  <a:gd name="T39" fmla="*/ 1916 h 4308"/>
                  <a:gd name="T40" fmla="*/ 484 w 4044"/>
                  <a:gd name="T41" fmla="*/ 2054 h 4308"/>
                  <a:gd name="T42" fmla="*/ 13 w 4044"/>
                  <a:gd name="T43" fmla="*/ 2022 h 4308"/>
                  <a:gd name="T44" fmla="*/ 65 w 4044"/>
                  <a:gd name="T45" fmla="*/ 1893 h 4308"/>
                  <a:gd name="T46" fmla="*/ 1556 w 4044"/>
                  <a:gd name="T47" fmla="*/ 978 h 4308"/>
                  <a:gd name="T48" fmla="*/ 1068 w 4044"/>
                  <a:gd name="T49" fmla="*/ 1394 h 4308"/>
                  <a:gd name="T50" fmla="*/ 879 w 4044"/>
                  <a:gd name="T51" fmla="*/ 2022 h 4308"/>
                  <a:gd name="T52" fmla="*/ 1042 w 4044"/>
                  <a:gd name="T53" fmla="*/ 2612 h 4308"/>
                  <a:gd name="T54" fmla="*/ 1440 w 4044"/>
                  <a:gd name="T55" fmla="*/ 3013 h 4308"/>
                  <a:gd name="T56" fmla="*/ 1934 w 4044"/>
                  <a:gd name="T57" fmla="*/ 2844 h 4308"/>
                  <a:gd name="T58" fmla="*/ 1517 w 4044"/>
                  <a:gd name="T59" fmla="*/ 2313 h 4308"/>
                  <a:gd name="T60" fmla="*/ 2022 w 4044"/>
                  <a:gd name="T61" fmla="*/ 2695 h 4308"/>
                  <a:gd name="T62" fmla="*/ 2527 w 4044"/>
                  <a:gd name="T63" fmla="*/ 2313 h 4308"/>
                  <a:gd name="T64" fmla="*/ 2109 w 4044"/>
                  <a:gd name="T65" fmla="*/ 2844 h 4308"/>
                  <a:gd name="T66" fmla="*/ 2588 w 4044"/>
                  <a:gd name="T67" fmla="*/ 3028 h 4308"/>
                  <a:gd name="T68" fmla="*/ 2954 w 4044"/>
                  <a:gd name="T69" fmla="*/ 2686 h 4308"/>
                  <a:gd name="T70" fmla="*/ 3161 w 4044"/>
                  <a:gd name="T71" fmla="*/ 2112 h 4308"/>
                  <a:gd name="T72" fmla="*/ 3024 w 4044"/>
                  <a:gd name="T73" fmla="*/ 1473 h 4308"/>
                  <a:gd name="T74" fmla="*/ 2571 w 4044"/>
                  <a:gd name="T75" fmla="*/ 1020 h 4308"/>
                  <a:gd name="T76" fmla="*/ 2022 w 4044"/>
                  <a:gd name="T77" fmla="*/ 703 h 4308"/>
                  <a:gd name="T78" fmla="*/ 2687 w 4044"/>
                  <a:gd name="T79" fmla="*/ 883 h 4308"/>
                  <a:gd name="T80" fmla="*/ 3161 w 4044"/>
                  <a:gd name="T81" fmla="*/ 1356 h 4308"/>
                  <a:gd name="T82" fmla="*/ 3340 w 4044"/>
                  <a:gd name="T83" fmla="*/ 2022 h 4308"/>
                  <a:gd name="T84" fmla="*/ 3171 w 4044"/>
                  <a:gd name="T85" fmla="*/ 2670 h 4308"/>
                  <a:gd name="T86" fmla="*/ 2725 w 4044"/>
                  <a:gd name="T87" fmla="*/ 3138 h 4308"/>
                  <a:gd name="T88" fmla="*/ 2617 w 4044"/>
                  <a:gd name="T89" fmla="*/ 3766 h 4308"/>
                  <a:gd name="T90" fmla="*/ 1370 w 4044"/>
                  <a:gd name="T91" fmla="*/ 3728 h 4308"/>
                  <a:gd name="T92" fmla="*/ 1169 w 4044"/>
                  <a:gd name="T93" fmla="*/ 3028 h 4308"/>
                  <a:gd name="T94" fmla="*/ 792 w 4044"/>
                  <a:gd name="T95" fmla="*/ 2498 h 4308"/>
                  <a:gd name="T96" fmla="*/ 719 w 4044"/>
                  <a:gd name="T97" fmla="*/ 1818 h 4308"/>
                  <a:gd name="T98" fmla="*/ 992 w 4044"/>
                  <a:gd name="T99" fmla="*/ 1197 h 4308"/>
                  <a:gd name="T100" fmla="*/ 1531 w 4044"/>
                  <a:gd name="T101" fmla="*/ 798 h 4308"/>
                  <a:gd name="T102" fmla="*/ 3404 w 4044"/>
                  <a:gd name="T103" fmla="*/ 531 h 4308"/>
                  <a:gd name="T104" fmla="*/ 3460 w 4044"/>
                  <a:gd name="T105" fmla="*/ 662 h 4308"/>
                  <a:gd name="T106" fmla="*/ 3166 w 4044"/>
                  <a:gd name="T107" fmla="*/ 867 h 4308"/>
                  <a:gd name="T108" fmla="*/ 3147 w 4044"/>
                  <a:gd name="T109" fmla="*/ 726 h 4308"/>
                  <a:gd name="T110" fmla="*/ 706 w 4044"/>
                  <a:gd name="T111" fmla="*/ 539 h 4308"/>
                  <a:gd name="T112" fmla="*/ 911 w 4044"/>
                  <a:gd name="T113" fmla="*/ 833 h 4308"/>
                  <a:gd name="T114" fmla="*/ 769 w 4044"/>
                  <a:gd name="T115" fmla="*/ 853 h 4308"/>
                  <a:gd name="T116" fmla="*/ 597 w 4044"/>
                  <a:gd name="T117" fmla="*/ 554 h 4308"/>
                  <a:gd name="T118" fmla="*/ 2085 w 4044"/>
                  <a:gd name="T119" fmla="*/ 26 h 4308"/>
                  <a:gd name="T120" fmla="*/ 2085 w 4044"/>
                  <a:gd name="T121" fmla="*/ 502 h 4308"/>
                  <a:gd name="T122" fmla="*/ 1946 w 4044"/>
                  <a:gd name="T123" fmla="*/ 484 h 4308"/>
                  <a:gd name="T124" fmla="*/ 1977 w 4044"/>
                  <a:gd name="T125" fmla="*/ 11 h 4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044" h="4308">
                    <a:moveTo>
                      <a:pt x="1714" y="4132"/>
                    </a:moveTo>
                    <a:lnTo>
                      <a:pt x="2329" y="4132"/>
                    </a:lnTo>
                    <a:lnTo>
                      <a:pt x="2353" y="4135"/>
                    </a:lnTo>
                    <a:lnTo>
                      <a:pt x="2374" y="4144"/>
                    </a:lnTo>
                    <a:lnTo>
                      <a:pt x="2392" y="4157"/>
                    </a:lnTo>
                    <a:lnTo>
                      <a:pt x="2405" y="4176"/>
                    </a:lnTo>
                    <a:lnTo>
                      <a:pt x="2414" y="4197"/>
                    </a:lnTo>
                    <a:lnTo>
                      <a:pt x="2417" y="4220"/>
                    </a:lnTo>
                    <a:lnTo>
                      <a:pt x="2414" y="4244"/>
                    </a:lnTo>
                    <a:lnTo>
                      <a:pt x="2405" y="4265"/>
                    </a:lnTo>
                    <a:lnTo>
                      <a:pt x="2392" y="4282"/>
                    </a:lnTo>
                    <a:lnTo>
                      <a:pt x="2374" y="4296"/>
                    </a:lnTo>
                    <a:lnTo>
                      <a:pt x="2353" y="4305"/>
                    </a:lnTo>
                    <a:lnTo>
                      <a:pt x="2329" y="4308"/>
                    </a:lnTo>
                    <a:lnTo>
                      <a:pt x="1714" y="4308"/>
                    </a:lnTo>
                    <a:lnTo>
                      <a:pt x="1691" y="4305"/>
                    </a:lnTo>
                    <a:lnTo>
                      <a:pt x="1670" y="4296"/>
                    </a:lnTo>
                    <a:lnTo>
                      <a:pt x="1652" y="4282"/>
                    </a:lnTo>
                    <a:lnTo>
                      <a:pt x="1639" y="4265"/>
                    </a:lnTo>
                    <a:lnTo>
                      <a:pt x="1629" y="4244"/>
                    </a:lnTo>
                    <a:lnTo>
                      <a:pt x="1627" y="4220"/>
                    </a:lnTo>
                    <a:lnTo>
                      <a:pt x="1629" y="4197"/>
                    </a:lnTo>
                    <a:lnTo>
                      <a:pt x="1639" y="4176"/>
                    </a:lnTo>
                    <a:lnTo>
                      <a:pt x="1652" y="4157"/>
                    </a:lnTo>
                    <a:lnTo>
                      <a:pt x="1670" y="4144"/>
                    </a:lnTo>
                    <a:lnTo>
                      <a:pt x="1691" y="4135"/>
                    </a:lnTo>
                    <a:lnTo>
                      <a:pt x="1714" y="4132"/>
                    </a:lnTo>
                    <a:close/>
                    <a:moveTo>
                      <a:pt x="1582" y="3868"/>
                    </a:moveTo>
                    <a:lnTo>
                      <a:pt x="2461" y="3868"/>
                    </a:lnTo>
                    <a:lnTo>
                      <a:pt x="2485" y="3871"/>
                    </a:lnTo>
                    <a:lnTo>
                      <a:pt x="2506" y="3880"/>
                    </a:lnTo>
                    <a:lnTo>
                      <a:pt x="2524" y="3894"/>
                    </a:lnTo>
                    <a:lnTo>
                      <a:pt x="2537" y="3911"/>
                    </a:lnTo>
                    <a:lnTo>
                      <a:pt x="2546" y="3932"/>
                    </a:lnTo>
                    <a:lnTo>
                      <a:pt x="2549" y="3956"/>
                    </a:lnTo>
                    <a:lnTo>
                      <a:pt x="2546" y="3979"/>
                    </a:lnTo>
                    <a:lnTo>
                      <a:pt x="2537" y="4000"/>
                    </a:lnTo>
                    <a:lnTo>
                      <a:pt x="2524" y="4019"/>
                    </a:lnTo>
                    <a:lnTo>
                      <a:pt x="2506" y="4032"/>
                    </a:lnTo>
                    <a:lnTo>
                      <a:pt x="2485" y="4041"/>
                    </a:lnTo>
                    <a:lnTo>
                      <a:pt x="2461" y="4043"/>
                    </a:lnTo>
                    <a:lnTo>
                      <a:pt x="1582" y="4043"/>
                    </a:lnTo>
                    <a:lnTo>
                      <a:pt x="1559" y="4041"/>
                    </a:lnTo>
                    <a:lnTo>
                      <a:pt x="1538" y="4032"/>
                    </a:lnTo>
                    <a:lnTo>
                      <a:pt x="1521" y="4019"/>
                    </a:lnTo>
                    <a:lnTo>
                      <a:pt x="1506" y="4000"/>
                    </a:lnTo>
                    <a:lnTo>
                      <a:pt x="1497" y="3979"/>
                    </a:lnTo>
                    <a:lnTo>
                      <a:pt x="1495" y="3956"/>
                    </a:lnTo>
                    <a:lnTo>
                      <a:pt x="1497" y="3932"/>
                    </a:lnTo>
                    <a:lnTo>
                      <a:pt x="1506" y="3911"/>
                    </a:lnTo>
                    <a:lnTo>
                      <a:pt x="1521" y="3894"/>
                    </a:lnTo>
                    <a:lnTo>
                      <a:pt x="1538" y="3880"/>
                    </a:lnTo>
                    <a:lnTo>
                      <a:pt x="1559" y="3871"/>
                    </a:lnTo>
                    <a:lnTo>
                      <a:pt x="1582" y="3868"/>
                    </a:lnTo>
                    <a:close/>
                    <a:moveTo>
                      <a:pt x="3211" y="3077"/>
                    </a:moveTo>
                    <a:lnTo>
                      <a:pt x="3233" y="3079"/>
                    </a:lnTo>
                    <a:lnTo>
                      <a:pt x="3255" y="3088"/>
                    </a:lnTo>
                    <a:lnTo>
                      <a:pt x="3275" y="3103"/>
                    </a:lnTo>
                    <a:lnTo>
                      <a:pt x="3446" y="3274"/>
                    </a:lnTo>
                    <a:lnTo>
                      <a:pt x="3460" y="3294"/>
                    </a:lnTo>
                    <a:lnTo>
                      <a:pt x="3470" y="3316"/>
                    </a:lnTo>
                    <a:lnTo>
                      <a:pt x="3472" y="3338"/>
                    </a:lnTo>
                    <a:lnTo>
                      <a:pt x="3470" y="3362"/>
                    </a:lnTo>
                    <a:lnTo>
                      <a:pt x="3460" y="3383"/>
                    </a:lnTo>
                    <a:lnTo>
                      <a:pt x="3446" y="3402"/>
                    </a:lnTo>
                    <a:lnTo>
                      <a:pt x="3426" y="3417"/>
                    </a:lnTo>
                    <a:lnTo>
                      <a:pt x="3404" y="3426"/>
                    </a:lnTo>
                    <a:lnTo>
                      <a:pt x="3382" y="3429"/>
                    </a:lnTo>
                    <a:lnTo>
                      <a:pt x="3360" y="3426"/>
                    </a:lnTo>
                    <a:lnTo>
                      <a:pt x="3337" y="3417"/>
                    </a:lnTo>
                    <a:lnTo>
                      <a:pt x="3318" y="3402"/>
                    </a:lnTo>
                    <a:lnTo>
                      <a:pt x="3147" y="3231"/>
                    </a:lnTo>
                    <a:lnTo>
                      <a:pt x="3132" y="3211"/>
                    </a:lnTo>
                    <a:lnTo>
                      <a:pt x="3123" y="3190"/>
                    </a:lnTo>
                    <a:lnTo>
                      <a:pt x="3120" y="3167"/>
                    </a:lnTo>
                    <a:lnTo>
                      <a:pt x="3123" y="3145"/>
                    </a:lnTo>
                    <a:lnTo>
                      <a:pt x="3132" y="3122"/>
                    </a:lnTo>
                    <a:lnTo>
                      <a:pt x="3147" y="3103"/>
                    </a:lnTo>
                    <a:lnTo>
                      <a:pt x="3166" y="3088"/>
                    </a:lnTo>
                    <a:lnTo>
                      <a:pt x="3187" y="3079"/>
                    </a:lnTo>
                    <a:lnTo>
                      <a:pt x="3211" y="3077"/>
                    </a:lnTo>
                    <a:close/>
                    <a:moveTo>
                      <a:pt x="832" y="3077"/>
                    </a:moveTo>
                    <a:lnTo>
                      <a:pt x="855" y="3079"/>
                    </a:lnTo>
                    <a:lnTo>
                      <a:pt x="875" y="3088"/>
                    </a:lnTo>
                    <a:lnTo>
                      <a:pt x="893" y="3103"/>
                    </a:lnTo>
                    <a:lnTo>
                      <a:pt x="907" y="3122"/>
                    </a:lnTo>
                    <a:lnTo>
                      <a:pt x="915" y="3145"/>
                    </a:lnTo>
                    <a:lnTo>
                      <a:pt x="919" y="3167"/>
                    </a:lnTo>
                    <a:lnTo>
                      <a:pt x="915" y="3190"/>
                    </a:lnTo>
                    <a:lnTo>
                      <a:pt x="907" y="3211"/>
                    </a:lnTo>
                    <a:lnTo>
                      <a:pt x="893" y="3231"/>
                    </a:lnTo>
                    <a:lnTo>
                      <a:pt x="722" y="3402"/>
                    </a:lnTo>
                    <a:lnTo>
                      <a:pt x="702" y="3417"/>
                    </a:lnTo>
                    <a:lnTo>
                      <a:pt x="680" y="3426"/>
                    </a:lnTo>
                    <a:lnTo>
                      <a:pt x="658" y="3429"/>
                    </a:lnTo>
                    <a:lnTo>
                      <a:pt x="634" y="3426"/>
                    </a:lnTo>
                    <a:lnTo>
                      <a:pt x="613" y="3417"/>
                    </a:lnTo>
                    <a:lnTo>
                      <a:pt x="593" y="3402"/>
                    </a:lnTo>
                    <a:lnTo>
                      <a:pt x="579" y="3383"/>
                    </a:lnTo>
                    <a:lnTo>
                      <a:pt x="570" y="3362"/>
                    </a:lnTo>
                    <a:lnTo>
                      <a:pt x="567" y="3338"/>
                    </a:lnTo>
                    <a:lnTo>
                      <a:pt x="570" y="3316"/>
                    </a:lnTo>
                    <a:lnTo>
                      <a:pt x="579" y="3294"/>
                    </a:lnTo>
                    <a:lnTo>
                      <a:pt x="593" y="3274"/>
                    </a:lnTo>
                    <a:lnTo>
                      <a:pt x="765" y="3103"/>
                    </a:lnTo>
                    <a:lnTo>
                      <a:pt x="786" y="3088"/>
                    </a:lnTo>
                    <a:lnTo>
                      <a:pt x="809" y="3079"/>
                    </a:lnTo>
                    <a:lnTo>
                      <a:pt x="832" y="3077"/>
                    </a:lnTo>
                    <a:close/>
                    <a:moveTo>
                      <a:pt x="3604" y="1890"/>
                    </a:moveTo>
                    <a:lnTo>
                      <a:pt x="3955" y="1890"/>
                    </a:lnTo>
                    <a:lnTo>
                      <a:pt x="3978" y="1893"/>
                    </a:lnTo>
                    <a:lnTo>
                      <a:pt x="3999" y="1902"/>
                    </a:lnTo>
                    <a:lnTo>
                      <a:pt x="4018" y="1916"/>
                    </a:lnTo>
                    <a:lnTo>
                      <a:pt x="4031" y="1933"/>
                    </a:lnTo>
                    <a:lnTo>
                      <a:pt x="4040" y="1954"/>
                    </a:lnTo>
                    <a:lnTo>
                      <a:pt x="4044" y="1978"/>
                    </a:lnTo>
                    <a:lnTo>
                      <a:pt x="4040" y="2001"/>
                    </a:lnTo>
                    <a:lnTo>
                      <a:pt x="4031" y="2022"/>
                    </a:lnTo>
                    <a:lnTo>
                      <a:pt x="4018" y="2041"/>
                    </a:lnTo>
                    <a:lnTo>
                      <a:pt x="3999" y="2054"/>
                    </a:lnTo>
                    <a:lnTo>
                      <a:pt x="3978" y="2063"/>
                    </a:lnTo>
                    <a:lnTo>
                      <a:pt x="3955" y="2065"/>
                    </a:lnTo>
                    <a:lnTo>
                      <a:pt x="3604" y="2065"/>
                    </a:lnTo>
                    <a:lnTo>
                      <a:pt x="3581" y="2063"/>
                    </a:lnTo>
                    <a:lnTo>
                      <a:pt x="3560" y="2054"/>
                    </a:lnTo>
                    <a:lnTo>
                      <a:pt x="3542" y="2041"/>
                    </a:lnTo>
                    <a:lnTo>
                      <a:pt x="3528" y="2022"/>
                    </a:lnTo>
                    <a:lnTo>
                      <a:pt x="3519" y="2001"/>
                    </a:lnTo>
                    <a:lnTo>
                      <a:pt x="3515" y="1978"/>
                    </a:lnTo>
                    <a:lnTo>
                      <a:pt x="3519" y="1954"/>
                    </a:lnTo>
                    <a:lnTo>
                      <a:pt x="3528" y="1933"/>
                    </a:lnTo>
                    <a:lnTo>
                      <a:pt x="3542" y="1916"/>
                    </a:lnTo>
                    <a:lnTo>
                      <a:pt x="3560" y="1902"/>
                    </a:lnTo>
                    <a:lnTo>
                      <a:pt x="3581" y="1893"/>
                    </a:lnTo>
                    <a:lnTo>
                      <a:pt x="3604" y="1890"/>
                    </a:lnTo>
                    <a:close/>
                    <a:moveTo>
                      <a:pt x="89" y="1890"/>
                    </a:moveTo>
                    <a:lnTo>
                      <a:pt x="440" y="1890"/>
                    </a:lnTo>
                    <a:lnTo>
                      <a:pt x="463" y="1893"/>
                    </a:lnTo>
                    <a:lnTo>
                      <a:pt x="484" y="1902"/>
                    </a:lnTo>
                    <a:lnTo>
                      <a:pt x="502" y="1916"/>
                    </a:lnTo>
                    <a:lnTo>
                      <a:pt x="515" y="1933"/>
                    </a:lnTo>
                    <a:lnTo>
                      <a:pt x="524" y="1954"/>
                    </a:lnTo>
                    <a:lnTo>
                      <a:pt x="528" y="1978"/>
                    </a:lnTo>
                    <a:lnTo>
                      <a:pt x="524" y="2001"/>
                    </a:lnTo>
                    <a:lnTo>
                      <a:pt x="515" y="2022"/>
                    </a:lnTo>
                    <a:lnTo>
                      <a:pt x="502" y="2041"/>
                    </a:lnTo>
                    <a:lnTo>
                      <a:pt x="484" y="2054"/>
                    </a:lnTo>
                    <a:lnTo>
                      <a:pt x="463" y="2063"/>
                    </a:lnTo>
                    <a:lnTo>
                      <a:pt x="440" y="2065"/>
                    </a:lnTo>
                    <a:lnTo>
                      <a:pt x="89" y="2065"/>
                    </a:lnTo>
                    <a:lnTo>
                      <a:pt x="65" y="2063"/>
                    </a:lnTo>
                    <a:lnTo>
                      <a:pt x="44" y="2054"/>
                    </a:lnTo>
                    <a:lnTo>
                      <a:pt x="26" y="2041"/>
                    </a:lnTo>
                    <a:lnTo>
                      <a:pt x="13" y="2022"/>
                    </a:lnTo>
                    <a:lnTo>
                      <a:pt x="4" y="2001"/>
                    </a:lnTo>
                    <a:lnTo>
                      <a:pt x="0" y="1978"/>
                    </a:lnTo>
                    <a:lnTo>
                      <a:pt x="4" y="1954"/>
                    </a:lnTo>
                    <a:lnTo>
                      <a:pt x="13" y="1933"/>
                    </a:lnTo>
                    <a:lnTo>
                      <a:pt x="26" y="1916"/>
                    </a:lnTo>
                    <a:lnTo>
                      <a:pt x="44" y="1902"/>
                    </a:lnTo>
                    <a:lnTo>
                      <a:pt x="65" y="1893"/>
                    </a:lnTo>
                    <a:lnTo>
                      <a:pt x="89" y="1890"/>
                    </a:lnTo>
                    <a:close/>
                    <a:moveTo>
                      <a:pt x="2022" y="879"/>
                    </a:moveTo>
                    <a:lnTo>
                      <a:pt x="1924" y="883"/>
                    </a:lnTo>
                    <a:lnTo>
                      <a:pt x="1828" y="896"/>
                    </a:lnTo>
                    <a:lnTo>
                      <a:pt x="1734" y="915"/>
                    </a:lnTo>
                    <a:lnTo>
                      <a:pt x="1644" y="944"/>
                    </a:lnTo>
                    <a:lnTo>
                      <a:pt x="1556" y="978"/>
                    </a:lnTo>
                    <a:lnTo>
                      <a:pt x="1474" y="1020"/>
                    </a:lnTo>
                    <a:lnTo>
                      <a:pt x="1394" y="1068"/>
                    </a:lnTo>
                    <a:lnTo>
                      <a:pt x="1318" y="1122"/>
                    </a:lnTo>
                    <a:lnTo>
                      <a:pt x="1249" y="1182"/>
                    </a:lnTo>
                    <a:lnTo>
                      <a:pt x="1183" y="1248"/>
                    </a:lnTo>
                    <a:lnTo>
                      <a:pt x="1123" y="1318"/>
                    </a:lnTo>
                    <a:lnTo>
                      <a:pt x="1068" y="1394"/>
                    </a:lnTo>
                    <a:lnTo>
                      <a:pt x="1020" y="1473"/>
                    </a:lnTo>
                    <a:lnTo>
                      <a:pt x="979" y="1556"/>
                    </a:lnTo>
                    <a:lnTo>
                      <a:pt x="944" y="1644"/>
                    </a:lnTo>
                    <a:lnTo>
                      <a:pt x="917" y="1734"/>
                    </a:lnTo>
                    <a:lnTo>
                      <a:pt x="896" y="1827"/>
                    </a:lnTo>
                    <a:lnTo>
                      <a:pt x="884" y="1924"/>
                    </a:lnTo>
                    <a:lnTo>
                      <a:pt x="879" y="2022"/>
                    </a:lnTo>
                    <a:lnTo>
                      <a:pt x="883" y="2112"/>
                    </a:lnTo>
                    <a:lnTo>
                      <a:pt x="893" y="2201"/>
                    </a:lnTo>
                    <a:lnTo>
                      <a:pt x="910" y="2289"/>
                    </a:lnTo>
                    <a:lnTo>
                      <a:pt x="934" y="2374"/>
                    </a:lnTo>
                    <a:lnTo>
                      <a:pt x="964" y="2457"/>
                    </a:lnTo>
                    <a:lnTo>
                      <a:pt x="999" y="2536"/>
                    </a:lnTo>
                    <a:lnTo>
                      <a:pt x="1042" y="2612"/>
                    </a:lnTo>
                    <a:lnTo>
                      <a:pt x="1089" y="2686"/>
                    </a:lnTo>
                    <a:lnTo>
                      <a:pt x="1143" y="2755"/>
                    </a:lnTo>
                    <a:lnTo>
                      <a:pt x="1202" y="2820"/>
                    </a:lnTo>
                    <a:lnTo>
                      <a:pt x="1267" y="2882"/>
                    </a:lnTo>
                    <a:lnTo>
                      <a:pt x="1336" y="2938"/>
                    </a:lnTo>
                    <a:lnTo>
                      <a:pt x="1411" y="2989"/>
                    </a:lnTo>
                    <a:lnTo>
                      <a:pt x="1440" y="3013"/>
                    </a:lnTo>
                    <a:lnTo>
                      <a:pt x="1463" y="3039"/>
                    </a:lnTo>
                    <a:lnTo>
                      <a:pt x="1480" y="3069"/>
                    </a:lnTo>
                    <a:lnTo>
                      <a:pt x="1491" y="3103"/>
                    </a:lnTo>
                    <a:lnTo>
                      <a:pt x="1495" y="3138"/>
                    </a:lnTo>
                    <a:lnTo>
                      <a:pt x="1495" y="3604"/>
                    </a:lnTo>
                    <a:lnTo>
                      <a:pt x="1934" y="3604"/>
                    </a:lnTo>
                    <a:lnTo>
                      <a:pt x="1934" y="2844"/>
                    </a:lnTo>
                    <a:lnTo>
                      <a:pt x="1517" y="2430"/>
                    </a:lnTo>
                    <a:lnTo>
                      <a:pt x="1504" y="2412"/>
                    </a:lnTo>
                    <a:lnTo>
                      <a:pt x="1496" y="2391"/>
                    </a:lnTo>
                    <a:lnTo>
                      <a:pt x="1493" y="2370"/>
                    </a:lnTo>
                    <a:lnTo>
                      <a:pt x="1496" y="2349"/>
                    </a:lnTo>
                    <a:lnTo>
                      <a:pt x="1504" y="2330"/>
                    </a:lnTo>
                    <a:lnTo>
                      <a:pt x="1517" y="2313"/>
                    </a:lnTo>
                    <a:lnTo>
                      <a:pt x="1534" y="2300"/>
                    </a:lnTo>
                    <a:lnTo>
                      <a:pt x="1553" y="2292"/>
                    </a:lnTo>
                    <a:lnTo>
                      <a:pt x="1576" y="2289"/>
                    </a:lnTo>
                    <a:lnTo>
                      <a:pt x="1598" y="2292"/>
                    </a:lnTo>
                    <a:lnTo>
                      <a:pt x="1618" y="2300"/>
                    </a:lnTo>
                    <a:lnTo>
                      <a:pt x="1635" y="2313"/>
                    </a:lnTo>
                    <a:lnTo>
                      <a:pt x="2022" y="2695"/>
                    </a:lnTo>
                    <a:lnTo>
                      <a:pt x="2409" y="2313"/>
                    </a:lnTo>
                    <a:lnTo>
                      <a:pt x="2426" y="2300"/>
                    </a:lnTo>
                    <a:lnTo>
                      <a:pt x="2447" y="2292"/>
                    </a:lnTo>
                    <a:lnTo>
                      <a:pt x="2468" y="2289"/>
                    </a:lnTo>
                    <a:lnTo>
                      <a:pt x="2490" y="2292"/>
                    </a:lnTo>
                    <a:lnTo>
                      <a:pt x="2510" y="2300"/>
                    </a:lnTo>
                    <a:lnTo>
                      <a:pt x="2527" y="2313"/>
                    </a:lnTo>
                    <a:lnTo>
                      <a:pt x="2540" y="2331"/>
                    </a:lnTo>
                    <a:lnTo>
                      <a:pt x="2548" y="2352"/>
                    </a:lnTo>
                    <a:lnTo>
                      <a:pt x="2550" y="2373"/>
                    </a:lnTo>
                    <a:lnTo>
                      <a:pt x="2548" y="2394"/>
                    </a:lnTo>
                    <a:lnTo>
                      <a:pt x="2540" y="2413"/>
                    </a:lnTo>
                    <a:lnTo>
                      <a:pt x="2527" y="2430"/>
                    </a:lnTo>
                    <a:lnTo>
                      <a:pt x="2109" y="2844"/>
                    </a:lnTo>
                    <a:lnTo>
                      <a:pt x="2109" y="3604"/>
                    </a:lnTo>
                    <a:lnTo>
                      <a:pt x="2549" y="3604"/>
                    </a:lnTo>
                    <a:lnTo>
                      <a:pt x="2549" y="3138"/>
                    </a:lnTo>
                    <a:lnTo>
                      <a:pt x="2551" y="3108"/>
                    </a:lnTo>
                    <a:lnTo>
                      <a:pt x="2559" y="3079"/>
                    </a:lnTo>
                    <a:lnTo>
                      <a:pt x="2571" y="3052"/>
                    </a:lnTo>
                    <a:lnTo>
                      <a:pt x="2588" y="3028"/>
                    </a:lnTo>
                    <a:lnTo>
                      <a:pt x="2608" y="3006"/>
                    </a:lnTo>
                    <a:lnTo>
                      <a:pt x="2633" y="2989"/>
                    </a:lnTo>
                    <a:lnTo>
                      <a:pt x="2707" y="2938"/>
                    </a:lnTo>
                    <a:lnTo>
                      <a:pt x="2776" y="2882"/>
                    </a:lnTo>
                    <a:lnTo>
                      <a:pt x="2842" y="2820"/>
                    </a:lnTo>
                    <a:lnTo>
                      <a:pt x="2901" y="2755"/>
                    </a:lnTo>
                    <a:lnTo>
                      <a:pt x="2954" y="2686"/>
                    </a:lnTo>
                    <a:lnTo>
                      <a:pt x="3001" y="2612"/>
                    </a:lnTo>
                    <a:lnTo>
                      <a:pt x="3045" y="2536"/>
                    </a:lnTo>
                    <a:lnTo>
                      <a:pt x="3080" y="2457"/>
                    </a:lnTo>
                    <a:lnTo>
                      <a:pt x="3110" y="2374"/>
                    </a:lnTo>
                    <a:lnTo>
                      <a:pt x="3133" y="2289"/>
                    </a:lnTo>
                    <a:lnTo>
                      <a:pt x="3150" y="2201"/>
                    </a:lnTo>
                    <a:lnTo>
                      <a:pt x="3161" y="2112"/>
                    </a:lnTo>
                    <a:lnTo>
                      <a:pt x="3165" y="2022"/>
                    </a:lnTo>
                    <a:lnTo>
                      <a:pt x="3160" y="1924"/>
                    </a:lnTo>
                    <a:lnTo>
                      <a:pt x="3148" y="1827"/>
                    </a:lnTo>
                    <a:lnTo>
                      <a:pt x="3127" y="1734"/>
                    </a:lnTo>
                    <a:lnTo>
                      <a:pt x="3099" y="1644"/>
                    </a:lnTo>
                    <a:lnTo>
                      <a:pt x="3065" y="1556"/>
                    </a:lnTo>
                    <a:lnTo>
                      <a:pt x="3024" y="1473"/>
                    </a:lnTo>
                    <a:lnTo>
                      <a:pt x="2975" y="1394"/>
                    </a:lnTo>
                    <a:lnTo>
                      <a:pt x="2920" y="1318"/>
                    </a:lnTo>
                    <a:lnTo>
                      <a:pt x="2861" y="1248"/>
                    </a:lnTo>
                    <a:lnTo>
                      <a:pt x="2796" y="1182"/>
                    </a:lnTo>
                    <a:lnTo>
                      <a:pt x="2725" y="1122"/>
                    </a:lnTo>
                    <a:lnTo>
                      <a:pt x="2650" y="1068"/>
                    </a:lnTo>
                    <a:lnTo>
                      <a:pt x="2571" y="1020"/>
                    </a:lnTo>
                    <a:lnTo>
                      <a:pt x="2487" y="978"/>
                    </a:lnTo>
                    <a:lnTo>
                      <a:pt x="2400" y="944"/>
                    </a:lnTo>
                    <a:lnTo>
                      <a:pt x="2309" y="915"/>
                    </a:lnTo>
                    <a:lnTo>
                      <a:pt x="2217" y="896"/>
                    </a:lnTo>
                    <a:lnTo>
                      <a:pt x="2120" y="883"/>
                    </a:lnTo>
                    <a:lnTo>
                      <a:pt x="2022" y="879"/>
                    </a:lnTo>
                    <a:close/>
                    <a:moveTo>
                      <a:pt x="2022" y="703"/>
                    </a:moveTo>
                    <a:lnTo>
                      <a:pt x="2125" y="707"/>
                    </a:lnTo>
                    <a:lnTo>
                      <a:pt x="2226" y="719"/>
                    </a:lnTo>
                    <a:lnTo>
                      <a:pt x="2325" y="737"/>
                    </a:lnTo>
                    <a:lnTo>
                      <a:pt x="2421" y="764"/>
                    </a:lnTo>
                    <a:lnTo>
                      <a:pt x="2514" y="798"/>
                    </a:lnTo>
                    <a:lnTo>
                      <a:pt x="2602" y="837"/>
                    </a:lnTo>
                    <a:lnTo>
                      <a:pt x="2687" y="883"/>
                    </a:lnTo>
                    <a:lnTo>
                      <a:pt x="2770" y="935"/>
                    </a:lnTo>
                    <a:lnTo>
                      <a:pt x="2847" y="993"/>
                    </a:lnTo>
                    <a:lnTo>
                      <a:pt x="2920" y="1055"/>
                    </a:lnTo>
                    <a:lnTo>
                      <a:pt x="2988" y="1123"/>
                    </a:lnTo>
                    <a:lnTo>
                      <a:pt x="3051" y="1197"/>
                    </a:lnTo>
                    <a:lnTo>
                      <a:pt x="3109" y="1274"/>
                    </a:lnTo>
                    <a:lnTo>
                      <a:pt x="3161" y="1356"/>
                    </a:lnTo>
                    <a:lnTo>
                      <a:pt x="3207" y="1441"/>
                    </a:lnTo>
                    <a:lnTo>
                      <a:pt x="3246" y="1530"/>
                    </a:lnTo>
                    <a:lnTo>
                      <a:pt x="3279" y="1623"/>
                    </a:lnTo>
                    <a:lnTo>
                      <a:pt x="3305" y="1719"/>
                    </a:lnTo>
                    <a:lnTo>
                      <a:pt x="3324" y="1818"/>
                    </a:lnTo>
                    <a:lnTo>
                      <a:pt x="3336" y="1919"/>
                    </a:lnTo>
                    <a:lnTo>
                      <a:pt x="3340" y="2022"/>
                    </a:lnTo>
                    <a:lnTo>
                      <a:pt x="3336" y="2122"/>
                    </a:lnTo>
                    <a:lnTo>
                      <a:pt x="3326" y="2220"/>
                    </a:lnTo>
                    <a:lnTo>
                      <a:pt x="3307" y="2315"/>
                    </a:lnTo>
                    <a:lnTo>
                      <a:pt x="3283" y="2408"/>
                    </a:lnTo>
                    <a:lnTo>
                      <a:pt x="3251" y="2498"/>
                    </a:lnTo>
                    <a:lnTo>
                      <a:pt x="3215" y="2586"/>
                    </a:lnTo>
                    <a:lnTo>
                      <a:pt x="3171" y="2670"/>
                    </a:lnTo>
                    <a:lnTo>
                      <a:pt x="3122" y="2750"/>
                    </a:lnTo>
                    <a:lnTo>
                      <a:pt x="3068" y="2825"/>
                    </a:lnTo>
                    <a:lnTo>
                      <a:pt x="3008" y="2897"/>
                    </a:lnTo>
                    <a:lnTo>
                      <a:pt x="2944" y="2965"/>
                    </a:lnTo>
                    <a:lnTo>
                      <a:pt x="2876" y="3028"/>
                    </a:lnTo>
                    <a:lnTo>
                      <a:pt x="2803" y="3086"/>
                    </a:lnTo>
                    <a:lnTo>
                      <a:pt x="2725" y="3138"/>
                    </a:lnTo>
                    <a:lnTo>
                      <a:pt x="2725" y="3604"/>
                    </a:lnTo>
                    <a:lnTo>
                      <a:pt x="2721" y="3639"/>
                    </a:lnTo>
                    <a:lnTo>
                      <a:pt x="2711" y="3673"/>
                    </a:lnTo>
                    <a:lnTo>
                      <a:pt x="2695" y="3702"/>
                    </a:lnTo>
                    <a:lnTo>
                      <a:pt x="2673" y="3728"/>
                    </a:lnTo>
                    <a:lnTo>
                      <a:pt x="2647" y="3750"/>
                    </a:lnTo>
                    <a:lnTo>
                      <a:pt x="2617" y="3766"/>
                    </a:lnTo>
                    <a:lnTo>
                      <a:pt x="2584" y="3777"/>
                    </a:lnTo>
                    <a:lnTo>
                      <a:pt x="2549" y="3781"/>
                    </a:lnTo>
                    <a:lnTo>
                      <a:pt x="1495" y="3781"/>
                    </a:lnTo>
                    <a:lnTo>
                      <a:pt x="1459" y="3777"/>
                    </a:lnTo>
                    <a:lnTo>
                      <a:pt x="1427" y="3766"/>
                    </a:lnTo>
                    <a:lnTo>
                      <a:pt x="1397" y="3750"/>
                    </a:lnTo>
                    <a:lnTo>
                      <a:pt x="1370" y="3728"/>
                    </a:lnTo>
                    <a:lnTo>
                      <a:pt x="1349" y="3702"/>
                    </a:lnTo>
                    <a:lnTo>
                      <a:pt x="1332" y="3673"/>
                    </a:lnTo>
                    <a:lnTo>
                      <a:pt x="1322" y="3639"/>
                    </a:lnTo>
                    <a:lnTo>
                      <a:pt x="1318" y="3604"/>
                    </a:lnTo>
                    <a:lnTo>
                      <a:pt x="1318" y="3138"/>
                    </a:lnTo>
                    <a:lnTo>
                      <a:pt x="1241" y="3086"/>
                    </a:lnTo>
                    <a:lnTo>
                      <a:pt x="1169" y="3028"/>
                    </a:lnTo>
                    <a:lnTo>
                      <a:pt x="1100" y="2965"/>
                    </a:lnTo>
                    <a:lnTo>
                      <a:pt x="1036" y="2897"/>
                    </a:lnTo>
                    <a:lnTo>
                      <a:pt x="975" y="2825"/>
                    </a:lnTo>
                    <a:lnTo>
                      <a:pt x="922" y="2750"/>
                    </a:lnTo>
                    <a:lnTo>
                      <a:pt x="872" y="2670"/>
                    </a:lnTo>
                    <a:lnTo>
                      <a:pt x="829" y="2586"/>
                    </a:lnTo>
                    <a:lnTo>
                      <a:pt x="792" y="2498"/>
                    </a:lnTo>
                    <a:lnTo>
                      <a:pt x="761" y="2408"/>
                    </a:lnTo>
                    <a:lnTo>
                      <a:pt x="736" y="2315"/>
                    </a:lnTo>
                    <a:lnTo>
                      <a:pt x="718" y="2220"/>
                    </a:lnTo>
                    <a:lnTo>
                      <a:pt x="707" y="2122"/>
                    </a:lnTo>
                    <a:lnTo>
                      <a:pt x="703" y="2022"/>
                    </a:lnTo>
                    <a:lnTo>
                      <a:pt x="707" y="1919"/>
                    </a:lnTo>
                    <a:lnTo>
                      <a:pt x="719" y="1818"/>
                    </a:lnTo>
                    <a:lnTo>
                      <a:pt x="739" y="1719"/>
                    </a:lnTo>
                    <a:lnTo>
                      <a:pt x="765" y="1623"/>
                    </a:lnTo>
                    <a:lnTo>
                      <a:pt x="798" y="1530"/>
                    </a:lnTo>
                    <a:lnTo>
                      <a:pt x="837" y="1441"/>
                    </a:lnTo>
                    <a:lnTo>
                      <a:pt x="883" y="1356"/>
                    </a:lnTo>
                    <a:lnTo>
                      <a:pt x="935" y="1274"/>
                    </a:lnTo>
                    <a:lnTo>
                      <a:pt x="992" y="1197"/>
                    </a:lnTo>
                    <a:lnTo>
                      <a:pt x="1055" y="1123"/>
                    </a:lnTo>
                    <a:lnTo>
                      <a:pt x="1123" y="1055"/>
                    </a:lnTo>
                    <a:lnTo>
                      <a:pt x="1196" y="993"/>
                    </a:lnTo>
                    <a:lnTo>
                      <a:pt x="1274" y="935"/>
                    </a:lnTo>
                    <a:lnTo>
                      <a:pt x="1356" y="883"/>
                    </a:lnTo>
                    <a:lnTo>
                      <a:pt x="1441" y="837"/>
                    </a:lnTo>
                    <a:lnTo>
                      <a:pt x="1531" y="798"/>
                    </a:lnTo>
                    <a:lnTo>
                      <a:pt x="1623" y="764"/>
                    </a:lnTo>
                    <a:lnTo>
                      <a:pt x="1720" y="737"/>
                    </a:lnTo>
                    <a:lnTo>
                      <a:pt x="1818" y="719"/>
                    </a:lnTo>
                    <a:lnTo>
                      <a:pt x="1918" y="707"/>
                    </a:lnTo>
                    <a:lnTo>
                      <a:pt x="2022" y="703"/>
                    </a:lnTo>
                    <a:close/>
                    <a:moveTo>
                      <a:pt x="3382" y="527"/>
                    </a:moveTo>
                    <a:lnTo>
                      <a:pt x="3404" y="531"/>
                    </a:lnTo>
                    <a:lnTo>
                      <a:pt x="3426" y="539"/>
                    </a:lnTo>
                    <a:lnTo>
                      <a:pt x="3446" y="554"/>
                    </a:lnTo>
                    <a:lnTo>
                      <a:pt x="3460" y="573"/>
                    </a:lnTo>
                    <a:lnTo>
                      <a:pt x="3470" y="595"/>
                    </a:lnTo>
                    <a:lnTo>
                      <a:pt x="3472" y="617"/>
                    </a:lnTo>
                    <a:lnTo>
                      <a:pt x="3470" y="641"/>
                    </a:lnTo>
                    <a:lnTo>
                      <a:pt x="3460" y="662"/>
                    </a:lnTo>
                    <a:lnTo>
                      <a:pt x="3446" y="681"/>
                    </a:lnTo>
                    <a:lnTo>
                      <a:pt x="3275" y="853"/>
                    </a:lnTo>
                    <a:lnTo>
                      <a:pt x="3255" y="867"/>
                    </a:lnTo>
                    <a:lnTo>
                      <a:pt x="3233" y="876"/>
                    </a:lnTo>
                    <a:lnTo>
                      <a:pt x="3211" y="879"/>
                    </a:lnTo>
                    <a:lnTo>
                      <a:pt x="3187" y="876"/>
                    </a:lnTo>
                    <a:lnTo>
                      <a:pt x="3166" y="867"/>
                    </a:lnTo>
                    <a:lnTo>
                      <a:pt x="3147" y="853"/>
                    </a:lnTo>
                    <a:lnTo>
                      <a:pt x="3132" y="833"/>
                    </a:lnTo>
                    <a:lnTo>
                      <a:pt x="3123" y="812"/>
                    </a:lnTo>
                    <a:lnTo>
                      <a:pt x="3120" y="789"/>
                    </a:lnTo>
                    <a:lnTo>
                      <a:pt x="3123" y="766"/>
                    </a:lnTo>
                    <a:lnTo>
                      <a:pt x="3132" y="744"/>
                    </a:lnTo>
                    <a:lnTo>
                      <a:pt x="3147" y="726"/>
                    </a:lnTo>
                    <a:lnTo>
                      <a:pt x="3318" y="554"/>
                    </a:lnTo>
                    <a:lnTo>
                      <a:pt x="3337" y="539"/>
                    </a:lnTo>
                    <a:lnTo>
                      <a:pt x="3360" y="531"/>
                    </a:lnTo>
                    <a:lnTo>
                      <a:pt x="3382" y="527"/>
                    </a:lnTo>
                    <a:close/>
                    <a:moveTo>
                      <a:pt x="661" y="527"/>
                    </a:moveTo>
                    <a:lnTo>
                      <a:pt x="685" y="531"/>
                    </a:lnTo>
                    <a:lnTo>
                      <a:pt x="706" y="539"/>
                    </a:lnTo>
                    <a:lnTo>
                      <a:pt x="726" y="554"/>
                    </a:lnTo>
                    <a:lnTo>
                      <a:pt x="897" y="726"/>
                    </a:lnTo>
                    <a:lnTo>
                      <a:pt x="911" y="744"/>
                    </a:lnTo>
                    <a:lnTo>
                      <a:pt x="920" y="766"/>
                    </a:lnTo>
                    <a:lnTo>
                      <a:pt x="923" y="789"/>
                    </a:lnTo>
                    <a:lnTo>
                      <a:pt x="920" y="812"/>
                    </a:lnTo>
                    <a:lnTo>
                      <a:pt x="911" y="833"/>
                    </a:lnTo>
                    <a:lnTo>
                      <a:pt x="897" y="853"/>
                    </a:lnTo>
                    <a:lnTo>
                      <a:pt x="877" y="867"/>
                    </a:lnTo>
                    <a:lnTo>
                      <a:pt x="856" y="876"/>
                    </a:lnTo>
                    <a:lnTo>
                      <a:pt x="833" y="879"/>
                    </a:lnTo>
                    <a:lnTo>
                      <a:pt x="811" y="876"/>
                    </a:lnTo>
                    <a:lnTo>
                      <a:pt x="788" y="867"/>
                    </a:lnTo>
                    <a:lnTo>
                      <a:pt x="769" y="853"/>
                    </a:lnTo>
                    <a:lnTo>
                      <a:pt x="597" y="681"/>
                    </a:lnTo>
                    <a:lnTo>
                      <a:pt x="583" y="662"/>
                    </a:lnTo>
                    <a:lnTo>
                      <a:pt x="575" y="641"/>
                    </a:lnTo>
                    <a:lnTo>
                      <a:pt x="571" y="617"/>
                    </a:lnTo>
                    <a:lnTo>
                      <a:pt x="575" y="595"/>
                    </a:lnTo>
                    <a:lnTo>
                      <a:pt x="583" y="573"/>
                    </a:lnTo>
                    <a:lnTo>
                      <a:pt x="597" y="554"/>
                    </a:lnTo>
                    <a:lnTo>
                      <a:pt x="617" y="539"/>
                    </a:lnTo>
                    <a:lnTo>
                      <a:pt x="639" y="531"/>
                    </a:lnTo>
                    <a:lnTo>
                      <a:pt x="661" y="527"/>
                    </a:lnTo>
                    <a:close/>
                    <a:moveTo>
                      <a:pt x="2022" y="0"/>
                    </a:moveTo>
                    <a:lnTo>
                      <a:pt x="2045" y="4"/>
                    </a:lnTo>
                    <a:lnTo>
                      <a:pt x="2066" y="11"/>
                    </a:lnTo>
                    <a:lnTo>
                      <a:pt x="2085" y="26"/>
                    </a:lnTo>
                    <a:lnTo>
                      <a:pt x="2098" y="44"/>
                    </a:lnTo>
                    <a:lnTo>
                      <a:pt x="2107" y="65"/>
                    </a:lnTo>
                    <a:lnTo>
                      <a:pt x="2109" y="87"/>
                    </a:lnTo>
                    <a:lnTo>
                      <a:pt x="2109" y="439"/>
                    </a:lnTo>
                    <a:lnTo>
                      <a:pt x="2107" y="463"/>
                    </a:lnTo>
                    <a:lnTo>
                      <a:pt x="2098" y="484"/>
                    </a:lnTo>
                    <a:lnTo>
                      <a:pt x="2085" y="502"/>
                    </a:lnTo>
                    <a:lnTo>
                      <a:pt x="2066" y="515"/>
                    </a:lnTo>
                    <a:lnTo>
                      <a:pt x="2045" y="524"/>
                    </a:lnTo>
                    <a:lnTo>
                      <a:pt x="2022" y="527"/>
                    </a:lnTo>
                    <a:lnTo>
                      <a:pt x="1998" y="524"/>
                    </a:lnTo>
                    <a:lnTo>
                      <a:pt x="1977" y="515"/>
                    </a:lnTo>
                    <a:lnTo>
                      <a:pt x="1960" y="502"/>
                    </a:lnTo>
                    <a:lnTo>
                      <a:pt x="1946" y="484"/>
                    </a:lnTo>
                    <a:lnTo>
                      <a:pt x="1937" y="463"/>
                    </a:lnTo>
                    <a:lnTo>
                      <a:pt x="1934" y="439"/>
                    </a:lnTo>
                    <a:lnTo>
                      <a:pt x="1934" y="87"/>
                    </a:lnTo>
                    <a:lnTo>
                      <a:pt x="1937" y="65"/>
                    </a:lnTo>
                    <a:lnTo>
                      <a:pt x="1946" y="44"/>
                    </a:lnTo>
                    <a:lnTo>
                      <a:pt x="1960" y="26"/>
                    </a:lnTo>
                    <a:lnTo>
                      <a:pt x="1977" y="11"/>
                    </a:lnTo>
                    <a:lnTo>
                      <a:pt x="1998" y="4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cxnSp>
            <p:nvCxnSpPr>
              <p:cNvPr id="54" name="直接连接符 15">
                <a:extLst>
                  <a:ext uri="{FF2B5EF4-FFF2-40B4-BE49-F238E27FC236}">
                    <a16:creationId xmlns:a16="http://schemas.microsoft.com/office/drawing/2014/main" id="{8316FD41-DFB9-4BA5-A24E-FECB2234B9D4}"/>
                  </a:ext>
                </a:extLst>
              </p:cNvPr>
              <p:cNvCxnSpPr/>
              <p:nvPr/>
            </p:nvCxnSpPr>
            <p:spPr>
              <a:xfrm flipV="1">
                <a:off x="7461771" y="908720"/>
                <a:ext cx="0" cy="1368152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AB2A49D-54AB-4B43-84B1-36F9AEB5D82E}"/>
                </a:ext>
              </a:extLst>
            </p:cNvPr>
            <p:cNvSpPr txBox="1"/>
            <p:nvPr/>
          </p:nvSpPr>
          <p:spPr>
            <a:xfrm>
              <a:off x="9009640" y="2535042"/>
              <a:ext cx="2026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Project Demo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826F9A1-97A2-5890-1392-5CCE609EB22E}"/>
              </a:ext>
            </a:extLst>
          </p:cNvPr>
          <p:cNvGrpSpPr/>
          <p:nvPr/>
        </p:nvGrpSpPr>
        <p:grpSpPr>
          <a:xfrm>
            <a:off x="9855497" y="29373"/>
            <a:ext cx="2026171" cy="2904373"/>
            <a:chOff x="9009640" y="1"/>
            <a:chExt cx="2026171" cy="2904373"/>
          </a:xfrm>
        </p:grpSpPr>
        <p:grpSp>
          <p:nvGrpSpPr>
            <p:cNvPr id="9" name="组合 20">
              <a:extLst>
                <a:ext uri="{FF2B5EF4-FFF2-40B4-BE49-F238E27FC236}">
                  <a16:creationId xmlns:a16="http://schemas.microsoft.com/office/drawing/2014/main" id="{2BCC1703-9623-4ACC-8FBF-2B119F62F2FD}"/>
                </a:ext>
              </a:extLst>
            </p:cNvPr>
            <p:cNvGrpSpPr/>
            <p:nvPr/>
          </p:nvGrpSpPr>
          <p:grpSpPr>
            <a:xfrm>
              <a:off x="9287507" y="1"/>
              <a:ext cx="675952" cy="2088232"/>
              <a:chOff x="7110239" y="908720"/>
              <a:chExt cx="675952" cy="2088232"/>
            </a:xfrm>
          </p:grpSpPr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D9159939-FF5B-19B9-BEA9-66316C7934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10800000">
                <a:off x="7110239" y="2276872"/>
                <a:ext cx="675952" cy="720080"/>
              </a:xfrm>
              <a:custGeom>
                <a:avLst/>
                <a:gdLst>
                  <a:gd name="T0" fmla="*/ 2414 w 4044"/>
                  <a:gd name="T1" fmla="*/ 4197 h 4308"/>
                  <a:gd name="T2" fmla="*/ 2329 w 4044"/>
                  <a:gd name="T3" fmla="*/ 4308 h 4308"/>
                  <a:gd name="T4" fmla="*/ 1627 w 4044"/>
                  <a:gd name="T5" fmla="*/ 4220 h 4308"/>
                  <a:gd name="T6" fmla="*/ 1582 w 4044"/>
                  <a:gd name="T7" fmla="*/ 3868 h 4308"/>
                  <a:gd name="T8" fmla="*/ 2549 w 4044"/>
                  <a:gd name="T9" fmla="*/ 3956 h 4308"/>
                  <a:gd name="T10" fmla="*/ 1582 w 4044"/>
                  <a:gd name="T11" fmla="*/ 4043 h 4308"/>
                  <a:gd name="T12" fmla="*/ 1497 w 4044"/>
                  <a:gd name="T13" fmla="*/ 3932 h 4308"/>
                  <a:gd name="T14" fmla="*/ 3233 w 4044"/>
                  <a:gd name="T15" fmla="*/ 3079 h 4308"/>
                  <a:gd name="T16" fmla="*/ 3470 w 4044"/>
                  <a:gd name="T17" fmla="*/ 3362 h 4308"/>
                  <a:gd name="T18" fmla="*/ 3337 w 4044"/>
                  <a:gd name="T19" fmla="*/ 3417 h 4308"/>
                  <a:gd name="T20" fmla="*/ 3132 w 4044"/>
                  <a:gd name="T21" fmla="*/ 3122 h 4308"/>
                  <a:gd name="T22" fmla="*/ 875 w 4044"/>
                  <a:gd name="T23" fmla="*/ 3088 h 4308"/>
                  <a:gd name="T24" fmla="*/ 893 w 4044"/>
                  <a:gd name="T25" fmla="*/ 3231 h 4308"/>
                  <a:gd name="T26" fmla="*/ 593 w 4044"/>
                  <a:gd name="T27" fmla="*/ 3402 h 4308"/>
                  <a:gd name="T28" fmla="*/ 765 w 4044"/>
                  <a:gd name="T29" fmla="*/ 3103 h 4308"/>
                  <a:gd name="T30" fmla="*/ 3999 w 4044"/>
                  <a:gd name="T31" fmla="*/ 1902 h 4308"/>
                  <a:gd name="T32" fmla="*/ 4018 w 4044"/>
                  <a:gd name="T33" fmla="*/ 2041 h 4308"/>
                  <a:gd name="T34" fmla="*/ 3542 w 4044"/>
                  <a:gd name="T35" fmla="*/ 2041 h 4308"/>
                  <a:gd name="T36" fmla="*/ 3560 w 4044"/>
                  <a:gd name="T37" fmla="*/ 1902 h 4308"/>
                  <a:gd name="T38" fmla="*/ 502 w 4044"/>
                  <a:gd name="T39" fmla="*/ 1916 h 4308"/>
                  <a:gd name="T40" fmla="*/ 484 w 4044"/>
                  <a:gd name="T41" fmla="*/ 2054 h 4308"/>
                  <a:gd name="T42" fmla="*/ 13 w 4044"/>
                  <a:gd name="T43" fmla="*/ 2022 h 4308"/>
                  <a:gd name="T44" fmla="*/ 65 w 4044"/>
                  <a:gd name="T45" fmla="*/ 1893 h 4308"/>
                  <a:gd name="T46" fmla="*/ 1556 w 4044"/>
                  <a:gd name="T47" fmla="*/ 978 h 4308"/>
                  <a:gd name="T48" fmla="*/ 1068 w 4044"/>
                  <a:gd name="T49" fmla="*/ 1394 h 4308"/>
                  <a:gd name="T50" fmla="*/ 879 w 4044"/>
                  <a:gd name="T51" fmla="*/ 2022 h 4308"/>
                  <a:gd name="T52" fmla="*/ 1042 w 4044"/>
                  <a:gd name="T53" fmla="*/ 2612 h 4308"/>
                  <a:gd name="T54" fmla="*/ 1440 w 4044"/>
                  <a:gd name="T55" fmla="*/ 3013 h 4308"/>
                  <a:gd name="T56" fmla="*/ 1934 w 4044"/>
                  <a:gd name="T57" fmla="*/ 2844 h 4308"/>
                  <a:gd name="T58" fmla="*/ 1517 w 4044"/>
                  <a:gd name="T59" fmla="*/ 2313 h 4308"/>
                  <a:gd name="T60" fmla="*/ 2022 w 4044"/>
                  <a:gd name="T61" fmla="*/ 2695 h 4308"/>
                  <a:gd name="T62" fmla="*/ 2527 w 4044"/>
                  <a:gd name="T63" fmla="*/ 2313 h 4308"/>
                  <a:gd name="T64" fmla="*/ 2109 w 4044"/>
                  <a:gd name="T65" fmla="*/ 2844 h 4308"/>
                  <a:gd name="T66" fmla="*/ 2588 w 4044"/>
                  <a:gd name="T67" fmla="*/ 3028 h 4308"/>
                  <a:gd name="T68" fmla="*/ 2954 w 4044"/>
                  <a:gd name="T69" fmla="*/ 2686 h 4308"/>
                  <a:gd name="T70" fmla="*/ 3161 w 4044"/>
                  <a:gd name="T71" fmla="*/ 2112 h 4308"/>
                  <a:gd name="T72" fmla="*/ 3024 w 4044"/>
                  <a:gd name="T73" fmla="*/ 1473 h 4308"/>
                  <a:gd name="T74" fmla="*/ 2571 w 4044"/>
                  <a:gd name="T75" fmla="*/ 1020 h 4308"/>
                  <a:gd name="T76" fmla="*/ 2022 w 4044"/>
                  <a:gd name="T77" fmla="*/ 703 h 4308"/>
                  <a:gd name="T78" fmla="*/ 2687 w 4044"/>
                  <a:gd name="T79" fmla="*/ 883 h 4308"/>
                  <a:gd name="T80" fmla="*/ 3161 w 4044"/>
                  <a:gd name="T81" fmla="*/ 1356 h 4308"/>
                  <a:gd name="T82" fmla="*/ 3340 w 4044"/>
                  <a:gd name="T83" fmla="*/ 2022 h 4308"/>
                  <a:gd name="T84" fmla="*/ 3171 w 4044"/>
                  <a:gd name="T85" fmla="*/ 2670 h 4308"/>
                  <a:gd name="T86" fmla="*/ 2725 w 4044"/>
                  <a:gd name="T87" fmla="*/ 3138 h 4308"/>
                  <a:gd name="T88" fmla="*/ 2617 w 4044"/>
                  <a:gd name="T89" fmla="*/ 3766 h 4308"/>
                  <a:gd name="T90" fmla="*/ 1370 w 4044"/>
                  <a:gd name="T91" fmla="*/ 3728 h 4308"/>
                  <a:gd name="T92" fmla="*/ 1169 w 4044"/>
                  <a:gd name="T93" fmla="*/ 3028 h 4308"/>
                  <a:gd name="T94" fmla="*/ 792 w 4044"/>
                  <a:gd name="T95" fmla="*/ 2498 h 4308"/>
                  <a:gd name="T96" fmla="*/ 719 w 4044"/>
                  <a:gd name="T97" fmla="*/ 1818 h 4308"/>
                  <a:gd name="T98" fmla="*/ 992 w 4044"/>
                  <a:gd name="T99" fmla="*/ 1197 h 4308"/>
                  <a:gd name="T100" fmla="*/ 1531 w 4044"/>
                  <a:gd name="T101" fmla="*/ 798 h 4308"/>
                  <a:gd name="T102" fmla="*/ 3404 w 4044"/>
                  <a:gd name="T103" fmla="*/ 531 h 4308"/>
                  <a:gd name="T104" fmla="*/ 3460 w 4044"/>
                  <a:gd name="T105" fmla="*/ 662 h 4308"/>
                  <a:gd name="T106" fmla="*/ 3166 w 4044"/>
                  <a:gd name="T107" fmla="*/ 867 h 4308"/>
                  <a:gd name="T108" fmla="*/ 3147 w 4044"/>
                  <a:gd name="T109" fmla="*/ 726 h 4308"/>
                  <a:gd name="T110" fmla="*/ 706 w 4044"/>
                  <a:gd name="T111" fmla="*/ 539 h 4308"/>
                  <a:gd name="T112" fmla="*/ 911 w 4044"/>
                  <a:gd name="T113" fmla="*/ 833 h 4308"/>
                  <a:gd name="T114" fmla="*/ 769 w 4044"/>
                  <a:gd name="T115" fmla="*/ 853 h 4308"/>
                  <a:gd name="T116" fmla="*/ 597 w 4044"/>
                  <a:gd name="T117" fmla="*/ 554 h 4308"/>
                  <a:gd name="T118" fmla="*/ 2085 w 4044"/>
                  <a:gd name="T119" fmla="*/ 26 h 4308"/>
                  <a:gd name="T120" fmla="*/ 2085 w 4044"/>
                  <a:gd name="T121" fmla="*/ 502 h 4308"/>
                  <a:gd name="T122" fmla="*/ 1946 w 4044"/>
                  <a:gd name="T123" fmla="*/ 484 h 4308"/>
                  <a:gd name="T124" fmla="*/ 1977 w 4044"/>
                  <a:gd name="T125" fmla="*/ 11 h 4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044" h="4308">
                    <a:moveTo>
                      <a:pt x="1714" y="4132"/>
                    </a:moveTo>
                    <a:lnTo>
                      <a:pt x="2329" y="4132"/>
                    </a:lnTo>
                    <a:lnTo>
                      <a:pt x="2353" y="4135"/>
                    </a:lnTo>
                    <a:lnTo>
                      <a:pt x="2374" y="4144"/>
                    </a:lnTo>
                    <a:lnTo>
                      <a:pt x="2392" y="4157"/>
                    </a:lnTo>
                    <a:lnTo>
                      <a:pt x="2405" y="4176"/>
                    </a:lnTo>
                    <a:lnTo>
                      <a:pt x="2414" y="4197"/>
                    </a:lnTo>
                    <a:lnTo>
                      <a:pt x="2417" y="4220"/>
                    </a:lnTo>
                    <a:lnTo>
                      <a:pt x="2414" y="4244"/>
                    </a:lnTo>
                    <a:lnTo>
                      <a:pt x="2405" y="4265"/>
                    </a:lnTo>
                    <a:lnTo>
                      <a:pt x="2392" y="4282"/>
                    </a:lnTo>
                    <a:lnTo>
                      <a:pt x="2374" y="4296"/>
                    </a:lnTo>
                    <a:lnTo>
                      <a:pt x="2353" y="4305"/>
                    </a:lnTo>
                    <a:lnTo>
                      <a:pt x="2329" y="4308"/>
                    </a:lnTo>
                    <a:lnTo>
                      <a:pt x="1714" y="4308"/>
                    </a:lnTo>
                    <a:lnTo>
                      <a:pt x="1691" y="4305"/>
                    </a:lnTo>
                    <a:lnTo>
                      <a:pt x="1670" y="4296"/>
                    </a:lnTo>
                    <a:lnTo>
                      <a:pt x="1652" y="4282"/>
                    </a:lnTo>
                    <a:lnTo>
                      <a:pt x="1639" y="4265"/>
                    </a:lnTo>
                    <a:lnTo>
                      <a:pt x="1629" y="4244"/>
                    </a:lnTo>
                    <a:lnTo>
                      <a:pt x="1627" y="4220"/>
                    </a:lnTo>
                    <a:lnTo>
                      <a:pt x="1629" y="4197"/>
                    </a:lnTo>
                    <a:lnTo>
                      <a:pt x="1639" y="4176"/>
                    </a:lnTo>
                    <a:lnTo>
                      <a:pt x="1652" y="4157"/>
                    </a:lnTo>
                    <a:lnTo>
                      <a:pt x="1670" y="4144"/>
                    </a:lnTo>
                    <a:lnTo>
                      <a:pt x="1691" y="4135"/>
                    </a:lnTo>
                    <a:lnTo>
                      <a:pt x="1714" y="4132"/>
                    </a:lnTo>
                    <a:close/>
                    <a:moveTo>
                      <a:pt x="1582" y="3868"/>
                    </a:moveTo>
                    <a:lnTo>
                      <a:pt x="2461" y="3868"/>
                    </a:lnTo>
                    <a:lnTo>
                      <a:pt x="2485" y="3871"/>
                    </a:lnTo>
                    <a:lnTo>
                      <a:pt x="2506" y="3880"/>
                    </a:lnTo>
                    <a:lnTo>
                      <a:pt x="2524" y="3894"/>
                    </a:lnTo>
                    <a:lnTo>
                      <a:pt x="2537" y="3911"/>
                    </a:lnTo>
                    <a:lnTo>
                      <a:pt x="2546" y="3932"/>
                    </a:lnTo>
                    <a:lnTo>
                      <a:pt x="2549" y="3956"/>
                    </a:lnTo>
                    <a:lnTo>
                      <a:pt x="2546" y="3979"/>
                    </a:lnTo>
                    <a:lnTo>
                      <a:pt x="2537" y="4000"/>
                    </a:lnTo>
                    <a:lnTo>
                      <a:pt x="2524" y="4019"/>
                    </a:lnTo>
                    <a:lnTo>
                      <a:pt x="2506" y="4032"/>
                    </a:lnTo>
                    <a:lnTo>
                      <a:pt x="2485" y="4041"/>
                    </a:lnTo>
                    <a:lnTo>
                      <a:pt x="2461" y="4043"/>
                    </a:lnTo>
                    <a:lnTo>
                      <a:pt x="1582" y="4043"/>
                    </a:lnTo>
                    <a:lnTo>
                      <a:pt x="1559" y="4041"/>
                    </a:lnTo>
                    <a:lnTo>
                      <a:pt x="1538" y="4032"/>
                    </a:lnTo>
                    <a:lnTo>
                      <a:pt x="1521" y="4019"/>
                    </a:lnTo>
                    <a:lnTo>
                      <a:pt x="1506" y="4000"/>
                    </a:lnTo>
                    <a:lnTo>
                      <a:pt x="1497" y="3979"/>
                    </a:lnTo>
                    <a:lnTo>
                      <a:pt x="1495" y="3956"/>
                    </a:lnTo>
                    <a:lnTo>
                      <a:pt x="1497" y="3932"/>
                    </a:lnTo>
                    <a:lnTo>
                      <a:pt x="1506" y="3911"/>
                    </a:lnTo>
                    <a:lnTo>
                      <a:pt x="1521" y="3894"/>
                    </a:lnTo>
                    <a:lnTo>
                      <a:pt x="1538" y="3880"/>
                    </a:lnTo>
                    <a:lnTo>
                      <a:pt x="1559" y="3871"/>
                    </a:lnTo>
                    <a:lnTo>
                      <a:pt x="1582" y="3868"/>
                    </a:lnTo>
                    <a:close/>
                    <a:moveTo>
                      <a:pt x="3211" y="3077"/>
                    </a:moveTo>
                    <a:lnTo>
                      <a:pt x="3233" y="3079"/>
                    </a:lnTo>
                    <a:lnTo>
                      <a:pt x="3255" y="3088"/>
                    </a:lnTo>
                    <a:lnTo>
                      <a:pt x="3275" y="3103"/>
                    </a:lnTo>
                    <a:lnTo>
                      <a:pt x="3446" y="3274"/>
                    </a:lnTo>
                    <a:lnTo>
                      <a:pt x="3460" y="3294"/>
                    </a:lnTo>
                    <a:lnTo>
                      <a:pt x="3470" y="3316"/>
                    </a:lnTo>
                    <a:lnTo>
                      <a:pt x="3472" y="3338"/>
                    </a:lnTo>
                    <a:lnTo>
                      <a:pt x="3470" y="3362"/>
                    </a:lnTo>
                    <a:lnTo>
                      <a:pt x="3460" y="3383"/>
                    </a:lnTo>
                    <a:lnTo>
                      <a:pt x="3446" y="3402"/>
                    </a:lnTo>
                    <a:lnTo>
                      <a:pt x="3426" y="3417"/>
                    </a:lnTo>
                    <a:lnTo>
                      <a:pt x="3404" y="3426"/>
                    </a:lnTo>
                    <a:lnTo>
                      <a:pt x="3382" y="3429"/>
                    </a:lnTo>
                    <a:lnTo>
                      <a:pt x="3360" y="3426"/>
                    </a:lnTo>
                    <a:lnTo>
                      <a:pt x="3337" y="3417"/>
                    </a:lnTo>
                    <a:lnTo>
                      <a:pt x="3318" y="3402"/>
                    </a:lnTo>
                    <a:lnTo>
                      <a:pt x="3147" y="3231"/>
                    </a:lnTo>
                    <a:lnTo>
                      <a:pt x="3132" y="3211"/>
                    </a:lnTo>
                    <a:lnTo>
                      <a:pt x="3123" y="3190"/>
                    </a:lnTo>
                    <a:lnTo>
                      <a:pt x="3120" y="3167"/>
                    </a:lnTo>
                    <a:lnTo>
                      <a:pt x="3123" y="3145"/>
                    </a:lnTo>
                    <a:lnTo>
                      <a:pt x="3132" y="3122"/>
                    </a:lnTo>
                    <a:lnTo>
                      <a:pt x="3147" y="3103"/>
                    </a:lnTo>
                    <a:lnTo>
                      <a:pt x="3166" y="3088"/>
                    </a:lnTo>
                    <a:lnTo>
                      <a:pt x="3187" y="3079"/>
                    </a:lnTo>
                    <a:lnTo>
                      <a:pt x="3211" y="3077"/>
                    </a:lnTo>
                    <a:close/>
                    <a:moveTo>
                      <a:pt x="832" y="3077"/>
                    </a:moveTo>
                    <a:lnTo>
                      <a:pt x="855" y="3079"/>
                    </a:lnTo>
                    <a:lnTo>
                      <a:pt x="875" y="3088"/>
                    </a:lnTo>
                    <a:lnTo>
                      <a:pt x="893" y="3103"/>
                    </a:lnTo>
                    <a:lnTo>
                      <a:pt x="907" y="3122"/>
                    </a:lnTo>
                    <a:lnTo>
                      <a:pt x="915" y="3145"/>
                    </a:lnTo>
                    <a:lnTo>
                      <a:pt x="919" y="3167"/>
                    </a:lnTo>
                    <a:lnTo>
                      <a:pt x="915" y="3190"/>
                    </a:lnTo>
                    <a:lnTo>
                      <a:pt x="907" y="3211"/>
                    </a:lnTo>
                    <a:lnTo>
                      <a:pt x="893" y="3231"/>
                    </a:lnTo>
                    <a:lnTo>
                      <a:pt x="722" y="3402"/>
                    </a:lnTo>
                    <a:lnTo>
                      <a:pt x="702" y="3417"/>
                    </a:lnTo>
                    <a:lnTo>
                      <a:pt x="680" y="3426"/>
                    </a:lnTo>
                    <a:lnTo>
                      <a:pt x="658" y="3429"/>
                    </a:lnTo>
                    <a:lnTo>
                      <a:pt x="634" y="3426"/>
                    </a:lnTo>
                    <a:lnTo>
                      <a:pt x="613" y="3417"/>
                    </a:lnTo>
                    <a:lnTo>
                      <a:pt x="593" y="3402"/>
                    </a:lnTo>
                    <a:lnTo>
                      <a:pt x="579" y="3383"/>
                    </a:lnTo>
                    <a:lnTo>
                      <a:pt x="570" y="3362"/>
                    </a:lnTo>
                    <a:lnTo>
                      <a:pt x="567" y="3338"/>
                    </a:lnTo>
                    <a:lnTo>
                      <a:pt x="570" y="3316"/>
                    </a:lnTo>
                    <a:lnTo>
                      <a:pt x="579" y="3294"/>
                    </a:lnTo>
                    <a:lnTo>
                      <a:pt x="593" y="3274"/>
                    </a:lnTo>
                    <a:lnTo>
                      <a:pt x="765" y="3103"/>
                    </a:lnTo>
                    <a:lnTo>
                      <a:pt x="786" y="3088"/>
                    </a:lnTo>
                    <a:lnTo>
                      <a:pt x="809" y="3079"/>
                    </a:lnTo>
                    <a:lnTo>
                      <a:pt x="832" y="3077"/>
                    </a:lnTo>
                    <a:close/>
                    <a:moveTo>
                      <a:pt x="3604" y="1890"/>
                    </a:moveTo>
                    <a:lnTo>
                      <a:pt x="3955" y="1890"/>
                    </a:lnTo>
                    <a:lnTo>
                      <a:pt x="3978" y="1893"/>
                    </a:lnTo>
                    <a:lnTo>
                      <a:pt x="3999" y="1902"/>
                    </a:lnTo>
                    <a:lnTo>
                      <a:pt x="4018" y="1916"/>
                    </a:lnTo>
                    <a:lnTo>
                      <a:pt x="4031" y="1933"/>
                    </a:lnTo>
                    <a:lnTo>
                      <a:pt x="4040" y="1954"/>
                    </a:lnTo>
                    <a:lnTo>
                      <a:pt x="4044" y="1978"/>
                    </a:lnTo>
                    <a:lnTo>
                      <a:pt x="4040" y="2001"/>
                    </a:lnTo>
                    <a:lnTo>
                      <a:pt x="4031" y="2022"/>
                    </a:lnTo>
                    <a:lnTo>
                      <a:pt x="4018" y="2041"/>
                    </a:lnTo>
                    <a:lnTo>
                      <a:pt x="3999" y="2054"/>
                    </a:lnTo>
                    <a:lnTo>
                      <a:pt x="3978" y="2063"/>
                    </a:lnTo>
                    <a:lnTo>
                      <a:pt x="3955" y="2065"/>
                    </a:lnTo>
                    <a:lnTo>
                      <a:pt x="3604" y="2065"/>
                    </a:lnTo>
                    <a:lnTo>
                      <a:pt x="3581" y="2063"/>
                    </a:lnTo>
                    <a:lnTo>
                      <a:pt x="3560" y="2054"/>
                    </a:lnTo>
                    <a:lnTo>
                      <a:pt x="3542" y="2041"/>
                    </a:lnTo>
                    <a:lnTo>
                      <a:pt x="3528" y="2022"/>
                    </a:lnTo>
                    <a:lnTo>
                      <a:pt x="3519" y="2001"/>
                    </a:lnTo>
                    <a:lnTo>
                      <a:pt x="3515" y="1978"/>
                    </a:lnTo>
                    <a:lnTo>
                      <a:pt x="3519" y="1954"/>
                    </a:lnTo>
                    <a:lnTo>
                      <a:pt x="3528" y="1933"/>
                    </a:lnTo>
                    <a:lnTo>
                      <a:pt x="3542" y="1916"/>
                    </a:lnTo>
                    <a:lnTo>
                      <a:pt x="3560" y="1902"/>
                    </a:lnTo>
                    <a:lnTo>
                      <a:pt x="3581" y="1893"/>
                    </a:lnTo>
                    <a:lnTo>
                      <a:pt x="3604" y="1890"/>
                    </a:lnTo>
                    <a:close/>
                    <a:moveTo>
                      <a:pt x="89" y="1890"/>
                    </a:moveTo>
                    <a:lnTo>
                      <a:pt x="440" y="1890"/>
                    </a:lnTo>
                    <a:lnTo>
                      <a:pt x="463" y="1893"/>
                    </a:lnTo>
                    <a:lnTo>
                      <a:pt x="484" y="1902"/>
                    </a:lnTo>
                    <a:lnTo>
                      <a:pt x="502" y="1916"/>
                    </a:lnTo>
                    <a:lnTo>
                      <a:pt x="515" y="1933"/>
                    </a:lnTo>
                    <a:lnTo>
                      <a:pt x="524" y="1954"/>
                    </a:lnTo>
                    <a:lnTo>
                      <a:pt x="528" y="1978"/>
                    </a:lnTo>
                    <a:lnTo>
                      <a:pt x="524" y="2001"/>
                    </a:lnTo>
                    <a:lnTo>
                      <a:pt x="515" y="2022"/>
                    </a:lnTo>
                    <a:lnTo>
                      <a:pt x="502" y="2041"/>
                    </a:lnTo>
                    <a:lnTo>
                      <a:pt x="484" y="2054"/>
                    </a:lnTo>
                    <a:lnTo>
                      <a:pt x="463" y="2063"/>
                    </a:lnTo>
                    <a:lnTo>
                      <a:pt x="440" y="2065"/>
                    </a:lnTo>
                    <a:lnTo>
                      <a:pt x="89" y="2065"/>
                    </a:lnTo>
                    <a:lnTo>
                      <a:pt x="65" y="2063"/>
                    </a:lnTo>
                    <a:lnTo>
                      <a:pt x="44" y="2054"/>
                    </a:lnTo>
                    <a:lnTo>
                      <a:pt x="26" y="2041"/>
                    </a:lnTo>
                    <a:lnTo>
                      <a:pt x="13" y="2022"/>
                    </a:lnTo>
                    <a:lnTo>
                      <a:pt x="4" y="2001"/>
                    </a:lnTo>
                    <a:lnTo>
                      <a:pt x="0" y="1978"/>
                    </a:lnTo>
                    <a:lnTo>
                      <a:pt x="4" y="1954"/>
                    </a:lnTo>
                    <a:lnTo>
                      <a:pt x="13" y="1933"/>
                    </a:lnTo>
                    <a:lnTo>
                      <a:pt x="26" y="1916"/>
                    </a:lnTo>
                    <a:lnTo>
                      <a:pt x="44" y="1902"/>
                    </a:lnTo>
                    <a:lnTo>
                      <a:pt x="65" y="1893"/>
                    </a:lnTo>
                    <a:lnTo>
                      <a:pt x="89" y="1890"/>
                    </a:lnTo>
                    <a:close/>
                    <a:moveTo>
                      <a:pt x="2022" y="879"/>
                    </a:moveTo>
                    <a:lnTo>
                      <a:pt x="1924" y="883"/>
                    </a:lnTo>
                    <a:lnTo>
                      <a:pt x="1828" y="896"/>
                    </a:lnTo>
                    <a:lnTo>
                      <a:pt x="1734" y="915"/>
                    </a:lnTo>
                    <a:lnTo>
                      <a:pt x="1644" y="944"/>
                    </a:lnTo>
                    <a:lnTo>
                      <a:pt x="1556" y="978"/>
                    </a:lnTo>
                    <a:lnTo>
                      <a:pt x="1474" y="1020"/>
                    </a:lnTo>
                    <a:lnTo>
                      <a:pt x="1394" y="1068"/>
                    </a:lnTo>
                    <a:lnTo>
                      <a:pt x="1318" y="1122"/>
                    </a:lnTo>
                    <a:lnTo>
                      <a:pt x="1249" y="1182"/>
                    </a:lnTo>
                    <a:lnTo>
                      <a:pt x="1183" y="1248"/>
                    </a:lnTo>
                    <a:lnTo>
                      <a:pt x="1123" y="1318"/>
                    </a:lnTo>
                    <a:lnTo>
                      <a:pt x="1068" y="1394"/>
                    </a:lnTo>
                    <a:lnTo>
                      <a:pt x="1020" y="1473"/>
                    </a:lnTo>
                    <a:lnTo>
                      <a:pt x="979" y="1556"/>
                    </a:lnTo>
                    <a:lnTo>
                      <a:pt x="944" y="1644"/>
                    </a:lnTo>
                    <a:lnTo>
                      <a:pt x="917" y="1734"/>
                    </a:lnTo>
                    <a:lnTo>
                      <a:pt x="896" y="1827"/>
                    </a:lnTo>
                    <a:lnTo>
                      <a:pt x="884" y="1924"/>
                    </a:lnTo>
                    <a:lnTo>
                      <a:pt x="879" y="2022"/>
                    </a:lnTo>
                    <a:lnTo>
                      <a:pt x="883" y="2112"/>
                    </a:lnTo>
                    <a:lnTo>
                      <a:pt x="893" y="2201"/>
                    </a:lnTo>
                    <a:lnTo>
                      <a:pt x="910" y="2289"/>
                    </a:lnTo>
                    <a:lnTo>
                      <a:pt x="934" y="2374"/>
                    </a:lnTo>
                    <a:lnTo>
                      <a:pt x="964" y="2457"/>
                    </a:lnTo>
                    <a:lnTo>
                      <a:pt x="999" y="2536"/>
                    </a:lnTo>
                    <a:lnTo>
                      <a:pt x="1042" y="2612"/>
                    </a:lnTo>
                    <a:lnTo>
                      <a:pt x="1089" y="2686"/>
                    </a:lnTo>
                    <a:lnTo>
                      <a:pt x="1143" y="2755"/>
                    </a:lnTo>
                    <a:lnTo>
                      <a:pt x="1202" y="2820"/>
                    </a:lnTo>
                    <a:lnTo>
                      <a:pt x="1267" y="2882"/>
                    </a:lnTo>
                    <a:lnTo>
                      <a:pt x="1336" y="2938"/>
                    </a:lnTo>
                    <a:lnTo>
                      <a:pt x="1411" y="2989"/>
                    </a:lnTo>
                    <a:lnTo>
                      <a:pt x="1440" y="3013"/>
                    </a:lnTo>
                    <a:lnTo>
                      <a:pt x="1463" y="3039"/>
                    </a:lnTo>
                    <a:lnTo>
                      <a:pt x="1480" y="3069"/>
                    </a:lnTo>
                    <a:lnTo>
                      <a:pt x="1491" y="3103"/>
                    </a:lnTo>
                    <a:lnTo>
                      <a:pt x="1495" y="3138"/>
                    </a:lnTo>
                    <a:lnTo>
                      <a:pt x="1495" y="3604"/>
                    </a:lnTo>
                    <a:lnTo>
                      <a:pt x="1934" y="3604"/>
                    </a:lnTo>
                    <a:lnTo>
                      <a:pt x="1934" y="2844"/>
                    </a:lnTo>
                    <a:lnTo>
                      <a:pt x="1517" y="2430"/>
                    </a:lnTo>
                    <a:lnTo>
                      <a:pt x="1504" y="2412"/>
                    </a:lnTo>
                    <a:lnTo>
                      <a:pt x="1496" y="2391"/>
                    </a:lnTo>
                    <a:lnTo>
                      <a:pt x="1493" y="2370"/>
                    </a:lnTo>
                    <a:lnTo>
                      <a:pt x="1496" y="2349"/>
                    </a:lnTo>
                    <a:lnTo>
                      <a:pt x="1504" y="2330"/>
                    </a:lnTo>
                    <a:lnTo>
                      <a:pt x="1517" y="2313"/>
                    </a:lnTo>
                    <a:lnTo>
                      <a:pt x="1534" y="2300"/>
                    </a:lnTo>
                    <a:lnTo>
                      <a:pt x="1553" y="2292"/>
                    </a:lnTo>
                    <a:lnTo>
                      <a:pt x="1576" y="2289"/>
                    </a:lnTo>
                    <a:lnTo>
                      <a:pt x="1598" y="2292"/>
                    </a:lnTo>
                    <a:lnTo>
                      <a:pt x="1618" y="2300"/>
                    </a:lnTo>
                    <a:lnTo>
                      <a:pt x="1635" y="2313"/>
                    </a:lnTo>
                    <a:lnTo>
                      <a:pt x="2022" y="2695"/>
                    </a:lnTo>
                    <a:lnTo>
                      <a:pt x="2409" y="2313"/>
                    </a:lnTo>
                    <a:lnTo>
                      <a:pt x="2426" y="2300"/>
                    </a:lnTo>
                    <a:lnTo>
                      <a:pt x="2447" y="2292"/>
                    </a:lnTo>
                    <a:lnTo>
                      <a:pt x="2468" y="2289"/>
                    </a:lnTo>
                    <a:lnTo>
                      <a:pt x="2490" y="2292"/>
                    </a:lnTo>
                    <a:lnTo>
                      <a:pt x="2510" y="2300"/>
                    </a:lnTo>
                    <a:lnTo>
                      <a:pt x="2527" y="2313"/>
                    </a:lnTo>
                    <a:lnTo>
                      <a:pt x="2540" y="2331"/>
                    </a:lnTo>
                    <a:lnTo>
                      <a:pt x="2548" y="2352"/>
                    </a:lnTo>
                    <a:lnTo>
                      <a:pt x="2550" y="2373"/>
                    </a:lnTo>
                    <a:lnTo>
                      <a:pt x="2548" y="2394"/>
                    </a:lnTo>
                    <a:lnTo>
                      <a:pt x="2540" y="2413"/>
                    </a:lnTo>
                    <a:lnTo>
                      <a:pt x="2527" y="2430"/>
                    </a:lnTo>
                    <a:lnTo>
                      <a:pt x="2109" y="2844"/>
                    </a:lnTo>
                    <a:lnTo>
                      <a:pt x="2109" y="3604"/>
                    </a:lnTo>
                    <a:lnTo>
                      <a:pt x="2549" y="3604"/>
                    </a:lnTo>
                    <a:lnTo>
                      <a:pt x="2549" y="3138"/>
                    </a:lnTo>
                    <a:lnTo>
                      <a:pt x="2551" y="3108"/>
                    </a:lnTo>
                    <a:lnTo>
                      <a:pt x="2559" y="3079"/>
                    </a:lnTo>
                    <a:lnTo>
                      <a:pt x="2571" y="3052"/>
                    </a:lnTo>
                    <a:lnTo>
                      <a:pt x="2588" y="3028"/>
                    </a:lnTo>
                    <a:lnTo>
                      <a:pt x="2608" y="3006"/>
                    </a:lnTo>
                    <a:lnTo>
                      <a:pt x="2633" y="2989"/>
                    </a:lnTo>
                    <a:lnTo>
                      <a:pt x="2707" y="2938"/>
                    </a:lnTo>
                    <a:lnTo>
                      <a:pt x="2776" y="2882"/>
                    </a:lnTo>
                    <a:lnTo>
                      <a:pt x="2842" y="2820"/>
                    </a:lnTo>
                    <a:lnTo>
                      <a:pt x="2901" y="2755"/>
                    </a:lnTo>
                    <a:lnTo>
                      <a:pt x="2954" y="2686"/>
                    </a:lnTo>
                    <a:lnTo>
                      <a:pt x="3001" y="2612"/>
                    </a:lnTo>
                    <a:lnTo>
                      <a:pt x="3045" y="2536"/>
                    </a:lnTo>
                    <a:lnTo>
                      <a:pt x="3080" y="2457"/>
                    </a:lnTo>
                    <a:lnTo>
                      <a:pt x="3110" y="2374"/>
                    </a:lnTo>
                    <a:lnTo>
                      <a:pt x="3133" y="2289"/>
                    </a:lnTo>
                    <a:lnTo>
                      <a:pt x="3150" y="2201"/>
                    </a:lnTo>
                    <a:lnTo>
                      <a:pt x="3161" y="2112"/>
                    </a:lnTo>
                    <a:lnTo>
                      <a:pt x="3165" y="2022"/>
                    </a:lnTo>
                    <a:lnTo>
                      <a:pt x="3160" y="1924"/>
                    </a:lnTo>
                    <a:lnTo>
                      <a:pt x="3148" y="1827"/>
                    </a:lnTo>
                    <a:lnTo>
                      <a:pt x="3127" y="1734"/>
                    </a:lnTo>
                    <a:lnTo>
                      <a:pt x="3099" y="1644"/>
                    </a:lnTo>
                    <a:lnTo>
                      <a:pt x="3065" y="1556"/>
                    </a:lnTo>
                    <a:lnTo>
                      <a:pt x="3024" y="1473"/>
                    </a:lnTo>
                    <a:lnTo>
                      <a:pt x="2975" y="1394"/>
                    </a:lnTo>
                    <a:lnTo>
                      <a:pt x="2920" y="1318"/>
                    </a:lnTo>
                    <a:lnTo>
                      <a:pt x="2861" y="1248"/>
                    </a:lnTo>
                    <a:lnTo>
                      <a:pt x="2796" y="1182"/>
                    </a:lnTo>
                    <a:lnTo>
                      <a:pt x="2725" y="1122"/>
                    </a:lnTo>
                    <a:lnTo>
                      <a:pt x="2650" y="1068"/>
                    </a:lnTo>
                    <a:lnTo>
                      <a:pt x="2571" y="1020"/>
                    </a:lnTo>
                    <a:lnTo>
                      <a:pt x="2487" y="978"/>
                    </a:lnTo>
                    <a:lnTo>
                      <a:pt x="2400" y="944"/>
                    </a:lnTo>
                    <a:lnTo>
                      <a:pt x="2309" y="915"/>
                    </a:lnTo>
                    <a:lnTo>
                      <a:pt x="2217" y="896"/>
                    </a:lnTo>
                    <a:lnTo>
                      <a:pt x="2120" y="883"/>
                    </a:lnTo>
                    <a:lnTo>
                      <a:pt x="2022" y="879"/>
                    </a:lnTo>
                    <a:close/>
                    <a:moveTo>
                      <a:pt x="2022" y="703"/>
                    </a:moveTo>
                    <a:lnTo>
                      <a:pt x="2125" y="707"/>
                    </a:lnTo>
                    <a:lnTo>
                      <a:pt x="2226" y="719"/>
                    </a:lnTo>
                    <a:lnTo>
                      <a:pt x="2325" y="737"/>
                    </a:lnTo>
                    <a:lnTo>
                      <a:pt x="2421" y="764"/>
                    </a:lnTo>
                    <a:lnTo>
                      <a:pt x="2514" y="798"/>
                    </a:lnTo>
                    <a:lnTo>
                      <a:pt x="2602" y="837"/>
                    </a:lnTo>
                    <a:lnTo>
                      <a:pt x="2687" y="883"/>
                    </a:lnTo>
                    <a:lnTo>
                      <a:pt x="2770" y="935"/>
                    </a:lnTo>
                    <a:lnTo>
                      <a:pt x="2847" y="993"/>
                    </a:lnTo>
                    <a:lnTo>
                      <a:pt x="2920" y="1055"/>
                    </a:lnTo>
                    <a:lnTo>
                      <a:pt x="2988" y="1123"/>
                    </a:lnTo>
                    <a:lnTo>
                      <a:pt x="3051" y="1197"/>
                    </a:lnTo>
                    <a:lnTo>
                      <a:pt x="3109" y="1274"/>
                    </a:lnTo>
                    <a:lnTo>
                      <a:pt x="3161" y="1356"/>
                    </a:lnTo>
                    <a:lnTo>
                      <a:pt x="3207" y="1441"/>
                    </a:lnTo>
                    <a:lnTo>
                      <a:pt x="3246" y="1530"/>
                    </a:lnTo>
                    <a:lnTo>
                      <a:pt x="3279" y="1623"/>
                    </a:lnTo>
                    <a:lnTo>
                      <a:pt x="3305" y="1719"/>
                    </a:lnTo>
                    <a:lnTo>
                      <a:pt x="3324" y="1818"/>
                    </a:lnTo>
                    <a:lnTo>
                      <a:pt x="3336" y="1919"/>
                    </a:lnTo>
                    <a:lnTo>
                      <a:pt x="3340" y="2022"/>
                    </a:lnTo>
                    <a:lnTo>
                      <a:pt x="3336" y="2122"/>
                    </a:lnTo>
                    <a:lnTo>
                      <a:pt x="3326" y="2220"/>
                    </a:lnTo>
                    <a:lnTo>
                      <a:pt x="3307" y="2315"/>
                    </a:lnTo>
                    <a:lnTo>
                      <a:pt x="3283" y="2408"/>
                    </a:lnTo>
                    <a:lnTo>
                      <a:pt x="3251" y="2498"/>
                    </a:lnTo>
                    <a:lnTo>
                      <a:pt x="3215" y="2586"/>
                    </a:lnTo>
                    <a:lnTo>
                      <a:pt x="3171" y="2670"/>
                    </a:lnTo>
                    <a:lnTo>
                      <a:pt x="3122" y="2750"/>
                    </a:lnTo>
                    <a:lnTo>
                      <a:pt x="3068" y="2825"/>
                    </a:lnTo>
                    <a:lnTo>
                      <a:pt x="3008" y="2897"/>
                    </a:lnTo>
                    <a:lnTo>
                      <a:pt x="2944" y="2965"/>
                    </a:lnTo>
                    <a:lnTo>
                      <a:pt x="2876" y="3028"/>
                    </a:lnTo>
                    <a:lnTo>
                      <a:pt x="2803" y="3086"/>
                    </a:lnTo>
                    <a:lnTo>
                      <a:pt x="2725" y="3138"/>
                    </a:lnTo>
                    <a:lnTo>
                      <a:pt x="2725" y="3604"/>
                    </a:lnTo>
                    <a:lnTo>
                      <a:pt x="2721" y="3639"/>
                    </a:lnTo>
                    <a:lnTo>
                      <a:pt x="2711" y="3673"/>
                    </a:lnTo>
                    <a:lnTo>
                      <a:pt x="2695" y="3702"/>
                    </a:lnTo>
                    <a:lnTo>
                      <a:pt x="2673" y="3728"/>
                    </a:lnTo>
                    <a:lnTo>
                      <a:pt x="2647" y="3750"/>
                    </a:lnTo>
                    <a:lnTo>
                      <a:pt x="2617" y="3766"/>
                    </a:lnTo>
                    <a:lnTo>
                      <a:pt x="2584" y="3777"/>
                    </a:lnTo>
                    <a:lnTo>
                      <a:pt x="2549" y="3781"/>
                    </a:lnTo>
                    <a:lnTo>
                      <a:pt x="1495" y="3781"/>
                    </a:lnTo>
                    <a:lnTo>
                      <a:pt x="1459" y="3777"/>
                    </a:lnTo>
                    <a:lnTo>
                      <a:pt x="1427" y="3766"/>
                    </a:lnTo>
                    <a:lnTo>
                      <a:pt x="1397" y="3750"/>
                    </a:lnTo>
                    <a:lnTo>
                      <a:pt x="1370" y="3728"/>
                    </a:lnTo>
                    <a:lnTo>
                      <a:pt x="1349" y="3702"/>
                    </a:lnTo>
                    <a:lnTo>
                      <a:pt x="1332" y="3673"/>
                    </a:lnTo>
                    <a:lnTo>
                      <a:pt x="1322" y="3639"/>
                    </a:lnTo>
                    <a:lnTo>
                      <a:pt x="1318" y="3604"/>
                    </a:lnTo>
                    <a:lnTo>
                      <a:pt x="1318" y="3138"/>
                    </a:lnTo>
                    <a:lnTo>
                      <a:pt x="1241" y="3086"/>
                    </a:lnTo>
                    <a:lnTo>
                      <a:pt x="1169" y="3028"/>
                    </a:lnTo>
                    <a:lnTo>
                      <a:pt x="1100" y="2965"/>
                    </a:lnTo>
                    <a:lnTo>
                      <a:pt x="1036" y="2897"/>
                    </a:lnTo>
                    <a:lnTo>
                      <a:pt x="975" y="2825"/>
                    </a:lnTo>
                    <a:lnTo>
                      <a:pt x="922" y="2750"/>
                    </a:lnTo>
                    <a:lnTo>
                      <a:pt x="872" y="2670"/>
                    </a:lnTo>
                    <a:lnTo>
                      <a:pt x="829" y="2586"/>
                    </a:lnTo>
                    <a:lnTo>
                      <a:pt x="792" y="2498"/>
                    </a:lnTo>
                    <a:lnTo>
                      <a:pt x="761" y="2408"/>
                    </a:lnTo>
                    <a:lnTo>
                      <a:pt x="736" y="2315"/>
                    </a:lnTo>
                    <a:lnTo>
                      <a:pt x="718" y="2220"/>
                    </a:lnTo>
                    <a:lnTo>
                      <a:pt x="707" y="2122"/>
                    </a:lnTo>
                    <a:lnTo>
                      <a:pt x="703" y="2022"/>
                    </a:lnTo>
                    <a:lnTo>
                      <a:pt x="707" y="1919"/>
                    </a:lnTo>
                    <a:lnTo>
                      <a:pt x="719" y="1818"/>
                    </a:lnTo>
                    <a:lnTo>
                      <a:pt x="739" y="1719"/>
                    </a:lnTo>
                    <a:lnTo>
                      <a:pt x="765" y="1623"/>
                    </a:lnTo>
                    <a:lnTo>
                      <a:pt x="798" y="1530"/>
                    </a:lnTo>
                    <a:lnTo>
                      <a:pt x="837" y="1441"/>
                    </a:lnTo>
                    <a:lnTo>
                      <a:pt x="883" y="1356"/>
                    </a:lnTo>
                    <a:lnTo>
                      <a:pt x="935" y="1274"/>
                    </a:lnTo>
                    <a:lnTo>
                      <a:pt x="992" y="1197"/>
                    </a:lnTo>
                    <a:lnTo>
                      <a:pt x="1055" y="1123"/>
                    </a:lnTo>
                    <a:lnTo>
                      <a:pt x="1123" y="1055"/>
                    </a:lnTo>
                    <a:lnTo>
                      <a:pt x="1196" y="993"/>
                    </a:lnTo>
                    <a:lnTo>
                      <a:pt x="1274" y="935"/>
                    </a:lnTo>
                    <a:lnTo>
                      <a:pt x="1356" y="883"/>
                    </a:lnTo>
                    <a:lnTo>
                      <a:pt x="1441" y="837"/>
                    </a:lnTo>
                    <a:lnTo>
                      <a:pt x="1531" y="798"/>
                    </a:lnTo>
                    <a:lnTo>
                      <a:pt x="1623" y="764"/>
                    </a:lnTo>
                    <a:lnTo>
                      <a:pt x="1720" y="737"/>
                    </a:lnTo>
                    <a:lnTo>
                      <a:pt x="1818" y="719"/>
                    </a:lnTo>
                    <a:lnTo>
                      <a:pt x="1918" y="707"/>
                    </a:lnTo>
                    <a:lnTo>
                      <a:pt x="2022" y="703"/>
                    </a:lnTo>
                    <a:close/>
                    <a:moveTo>
                      <a:pt x="3382" y="527"/>
                    </a:moveTo>
                    <a:lnTo>
                      <a:pt x="3404" y="531"/>
                    </a:lnTo>
                    <a:lnTo>
                      <a:pt x="3426" y="539"/>
                    </a:lnTo>
                    <a:lnTo>
                      <a:pt x="3446" y="554"/>
                    </a:lnTo>
                    <a:lnTo>
                      <a:pt x="3460" y="573"/>
                    </a:lnTo>
                    <a:lnTo>
                      <a:pt x="3470" y="595"/>
                    </a:lnTo>
                    <a:lnTo>
                      <a:pt x="3472" y="617"/>
                    </a:lnTo>
                    <a:lnTo>
                      <a:pt x="3470" y="641"/>
                    </a:lnTo>
                    <a:lnTo>
                      <a:pt x="3460" y="662"/>
                    </a:lnTo>
                    <a:lnTo>
                      <a:pt x="3446" y="681"/>
                    </a:lnTo>
                    <a:lnTo>
                      <a:pt x="3275" y="853"/>
                    </a:lnTo>
                    <a:lnTo>
                      <a:pt x="3255" y="867"/>
                    </a:lnTo>
                    <a:lnTo>
                      <a:pt x="3233" y="876"/>
                    </a:lnTo>
                    <a:lnTo>
                      <a:pt x="3211" y="879"/>
                    </a:lnTo>
                    <a:lnTo>
                      <a:pt x="3187" y="876"/>
                    </a:lnTo>
                    <a:lnTo>
                      <a:pt x="3166" y="867"/>
                    </a:lnTo>
                    <a:lnTo>
                      <a:pt x="3147" y="853"/>
                    </a:lnTo>
                    <a:lnTo>
                      <a:pt x="3132" y="833"/>
                    </a:lnTo>
                    <a:lnTo>
                      <a:pt x="3123" y="812"/>
                    </a:lnTo>
                    <a:lnTo>
                      <a:pt x="3120" y="789"/>
                    </a:lnTo>
                    <a:lnTo>
                      <a:pt x="3123" y="766"/>
                    </a:lnTo>
                    <a:lnTo>
                      <a:pt x="3132" y="744"/>
                    </a:lnTo>
                    <a:lnTo>
                      <a:pt x="3147" y="726"/>
                    </a:lnTo>
                    <a:lnTo>
                      <a:pt x="3318" y="554"/>
                    </a:lnTo>
                    <a:lnTo>
                      <a:pt x="3337" y="539"/>
                    </a:lnTo>
                    <a:lnTo>
                      <a:pt x="3360" y="531"/>
                    </a:lnTo>
                    <a:lnTo>
                      <a:pt x="3382" y="527"/>
                    </a:lnTo>
                    <a:close/>
                    <a:moveTo>
                      <a:pt x="661" y="527"/>
                    </a:moveTo>
                    <a:lnTo>
                      <a:pt x="685" y="531"/>
                    </a:lnTo>
                    <a:lnTo>
                      <a:pt x="706" y="539"/>
                    </a:lnTo>
                    <a:lnTo>
                      <a:pt x="726" y="554"/>
                    </a:lnTo>
                    <a:lnTo>
                      <a:pt x="897" y="726"/>
                    </a:lnTo>
                    <a:lnTo>
                      <a:pt x="911" y="744"/>
                    </a:lnTo>
                    <a:lnTo>
                      <a:pt x="920" y="766"/>
                    </a:lnTo>
                    <a:lnTo>
                      <a:pt x="923" y="789"/>
                    </a:lnTo>
                    <a:lnTo>
                      <a:pt x="920" y="812"/>
                    </a:lnTo>
                    <a:lnTo>
                      <a:pt x="911" y="833"/>
                    </a:lnTo>
                    <a:lnTo>
                      <a:pt x="897" y="853"/>
                    </a:lnTo>
                    <a:lnTo>
                      <a:pt x="877" y="867"/>
                    </a:lnTo>
                    <a:lnTo>
                      <a:pt x="856" y="876"/>
                    </a:lnTo>
                    <a:lnTo>
                      <a:pt x="833" y="879"/>
                    </a:lnTo>
                    <a:lnTo>
                      <a:pt x="811" y="876"/>
                    </a:lnTo>
                    <a:lnTo>
                      <a:pt x="788" y="867"/>
                    </a:lnTo>
                    <a:lnTo>
                      <a:pt x="769" y="853"/>
                    </a:lnTo>
                    <a:lnTo>
                      <a:pt x="597" y="681"/>
                    </a:lnTo>
                    <a:lnTo>
                      <a:pt x="583" y="662"/>
                    </a:lnTo>
                    <a:lnTo>
                      <a:pt x="575" y="641"/>
                    </a:lnTo>
                    <a:lnTo>
                      <a:pt x="571" y="617"/>
                    </a:lnTo>
                    <a:lnTo>
                      <a:pt x="575" y="595"/>
                    </a:lnTo>
                    <a:lnTo>
                      <a:pt x="583" y="573"/>
                    </a:lnTo>
                    <a:lnTo>
                      <a:pt x="597" y="554"/>
                    </a:lnTo>
                    <a:lnTo>
                      <a:pt x="617" y="539"/>
                    </a:lnTo>
                    <a:lnTo>
                      <a:pt x="639" y="531"/>
                    </a:lnTo>
                    <a:lnTo>
                      <a:pt x="661" y="527"/>
                    </a:lnTo>
                    <a:close/>
                    <a:moveTo>
                      <a:pt x="2022" y="0"/>
                    </a:moveTo>
                    <a:lnTo>
                      <a:pt x="2045" y="4"/>
                    </a:lnTo>
                    <a:lnTo>
                      <a:pt x="2066" y="11"/>
                    </a:lnTo>
                    <a:lnTo>
                      <a:pt x="2085" y="26"/>
                    </a:lnTo>
                    <a:lnTo>
                      <a:pt x="2098" y="44"/>
                    </a:lnTo>
                    <a:lnTo>
                      <a:pt x="2107" y="65"/>
                    </a:lnTo>
                    <a:lnTo>
                      <a:pt x="2109" y="87"/>
                    </a:lnTo>
                    <a:lnTo>
                      <a:pt x="2109" y="439"/>
                    </a:lnTo>
                    <a:lnTo>
                      <a:pt x="2107" y="463"/>
                    </a:lnTo>
                    <a:lnTo>
                      <a:pt x="2098" y="484"/>
                    </a:lnTo>
                    <a:lnTo>
                      <a:pt x="2085" y="502"/>
                    </a:lnTo>
                    <a:lnTo>
                      <a:pt x="2066" y="515"/>
                    </a:lnTo>
                    <a:lnTo>
                      <a:pt x="2045" y="524"/>
                    </a:lnTo>
                    <a:lnTo>
                      <a:pt x="2022" y="527"/>
                    </a:lnTo>
                    <a:lnTo>
                      <a:pt x="1998" y="524"/>
                    </a:lnTo>
                    <a:lnTo>
                      <a:pt x="1977" y="515"/>
                    </a:lnTo>
                    <a:lnTo>
                      <a:pt x="1960" y="502"/>
                    </a:lnTo>
                    <a:lnTo>
                      <a:pt x="1946" y="484"/>
                    </a:lnTo>
                    <a:lnTo>
                      <a:pt x="1937" y="463"/>
                    </a:lnTo>
                    <a:lnTo>
                      <a:pt x="1934" y="439"/>
                    </a:lnTo>
                    <a:lnTo>
                      <a:pt x="1934" y="87"/>
                    </a:lnTo>
                    <a:lnTo>
                      <a:pt x="1937" y="65"/>
                    </a:lnTo>
                    <a:lnTo>
                      <a:pt x="1946" y="44"/>
                    </a:lnTo>
                    <a:lnTo>
                      <a:pt x="1960" y="26"/>
                    </a:lnTo>
                    <a:lnTo>
                      <a:pt x="1977" y="11"/>
                    </a:lnTo>
                    <a:lnTo>
                      <a:pt x="1998" y="4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cxnSp>
            <p:nvCxnSpPr>
              <p:cNvPr id="12" name="直接连接符 15">
                <a:extLst>
                  <a:ext uri="{FF2B5EF4-FFF2-40B4-BE49-F238E27FC236}">
                    <a16:creationId xmlns:a16="http://schemas.microsoft.com/office/drawing/2014/main" id="{9EB6FF48-B4FD-8C82-65A7-154BCD2C3460}"/>
                  </a:ext>
                </a:extLst>
              </p:cNvPr>
              <p:cNvCxnSpPr/>
              <p:nvPr/>
            </p:nvCxnSpPr>
            <p:spPr>
              <a:xfrm flipV="1">
                <a:off x="7461771" y="908720"/>
                <a:ext cx="0" cy="1368152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2C581A4-E6D3-D3E1-293E-4F8D3AAA2CBF}"/>
                </a:ext>
              </a:extLst>
            </p:cNvPr>
            <p:cNvSpPr txBox="1"/>
            <p:nvPr/>
          </p:nvSpPr>
          <p:spPr>
            <a:xfrm>
              <a:off x="9009640" y="2535042"/>
              <a:ext cx="2026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Future Plan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9739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4178" y="236405"/>
            <a:ext cx="1322798" cy="1200329"/>
          </a:xfrm>
          <a:prstGeom prst="rect">
            <a:avLst/>
          </a:prstGeom>
          <a:gradFill>
            <a:gsLst>
              <a:gs pos="6000">
                <a:schemeClr val="accent5"/>
              </a:gs>
              <a:gs pos="69000">
                <a:schemeClr val="accent3"/>
              </a:gs>
            </a:gsLst>
            <a:path path="circle">
              <a:fillToRect l="100000" t="100000"/>
            </a:path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39542" y="513403"/>
            <a:ext cx="3917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Project Overview</a:t>
            </a:r>
            <a:endParaRPr lang="zh-CN" altLang="en-US" sz="360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0461" y="310551"/>
            <a:ext cx="13990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>
                <a:solidFill>
                  <a:prstClr val="white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7200" b="1">
              <a:solidFill>
                <a:prstClr val="white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B01A8-133E-B983-6331-1CA31ADFFF53}"/>
              </a:ext>
            </a:extLst>
          </p:cNvPr>
          <p:cNvSpPr txBox="1"/>
          <p:nvPr/>
        </p:nvSpPr>
        <p:spPr>
          <a:xfrm>
            <a:off x="2125630" y="1591563"/>
            <a:ext cx="4109862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cs typeface="Calibri"/>
              </a:rPr>
              <a:t>Project Name: Digital Twin Forest</a:t>
            </a:r>
          </a:p>
          <a:p>
            <a:endParaRPr lang="en-US">
              <a:cs typeface="Calibri"/>
            </a:endParaRPr>
          </a:p>
          <a:p>
            <a:r>
              <a:rPr lang="en-US" dirty="0">
                <a:cs typeface="Calibri"/>
              </a:rPr>
              <a:t>Major Task: 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Create forest model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Forest data visualization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  <a:p>
            <a:r>
              <a:rPr lang="en-US" dirty="0">
                <a:cs typeface="Calibri"/>
              </a:rPr>
              <a:t>Purpose: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Scientific research for Dr. </a:t>
            </a:r>
            <a:r>
              <a:rPr lang="en-US" dirty="0" err="1">
                <a:cs typeface="Calibri"/>
              </a:rPr>
              <a:t>Gonsamo's</a:t>
            </a:r>
            <a:r>
              <a:rPr lang="en-US" dirty="0">
                <a:cs typeface="Calibri"/>
              </a:rPr>
              <a:t> Lab</a:t>
            </a:r>
          </a:p>
          <a:p>
            <a:endParaRPr lang="en-US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BFAEA6-D312-CF44-1006-B51A52AF2199}"/>
              </a:ext>
            </a:extLst>
          </p:cNvPr>
          <p:cNvSpPr txBox="1"/>
          <p:nvPr/>
        </p:nvSpPr>
        <p:spPr>
          <a:xfrm>
            <a:off x="6409764" y="1591234"/>
            <a:ext cx="4930588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Group Information: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Bowen Zhang</a:t>
            </a:r>
          </a:p>
          <a:p>
            <a:r>
              <a:rPr lang="en-US">
                <a:cs typeface="Calibri"/>
              </a:rPr>
              <a:t>Yichen Jiang</a:t>
            </a:r>
          </a:p>
          <a:p>
            <a:r>
              <a:rPr lang="en-US">
                <a:cs typeface="Calibri"/>
              </a:rPr>
              <a:t>Jiacheng Wu</a:t>
            </a:r>
          </a:p>
          <a:p>
            <a:r>
              <a:rPr lang="en-US">
                <a:cs typeface="Calibri"/>
              </a:rPr>
              <a:t>Junhong Chen</a:t>
            </a:r>
          </a:p>
          <a:p>
            <a:r>
              <a:rPr lang="en-US">
                <a:cs typeface="Calibri"/>
              </a:rPr>
              <a:t>Tingyu Shi</a:t>
            </a:r>
          </a:p>
        </p:txBody>
      </p:sp>
    </p:spTree>
    <p:extLst>
      <p:ext uri="{BB962C8B-B14F-4D97-AF65-F5344CB8AC3E}">
        <p14:creationId xmlns:p14="http://schemas.microsoft.com/office/powerpoint/2010/main" val="1183290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62579" y="261805"/>
            <a:ext cx="1610830" cy="1329928"/>
          </a:xfrm>
          <a:prstGeom prst="rect">
            <a:avLst/>
          </a:prstGeom>
          <a:gradFill>
            <a:gsLst>
              <a:gs pos="6000">
                <a:schemeClr val="accent5"/>
              </a:gs>
              <a:gs pos="69000">
                <a:schemeClr val="accent3"/>
              </a:gs>
            </a:gsLst>
            <a:path path="circle">
              <a:fillToRect l="100000" t="100000"/>
            </a:path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6595" y="391404"/>
            <a:ext cx="1322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>
                <a:solidFill>
                  <a:prstClr val="white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7200" b="1">
              <a:solidFill>
                <a:prstClr val="white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7F29F4-8A9D-4868-90F4-1B6DB1E7F808}"/>
              </a:ext>
            </a:extLst>
          </p:cNvPr>
          <p:cNvSpPr txBox="1"/>
          <p:nvPr/>
        </p:nvSpPr>
        <p:spPr>
          <a:xfrm>
            <a:off x="2117425" y="603603"/>
            <a:ext cx="88130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Current Achievement</a:t>
            </a:r>
            <a:endParaRPr lang="zh-CN" altLang="en-US" sz="320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CC3127-F902-D2D2-68C8-626379B49804}"/>
              </a:ext>
            </a:extLst>
          </p:cNvPr>
          <p:cNvSpPr txBox="1"/>
          <p:nvPr/>
        </p:nvSpPr>
        <p:spPr>
          <a:xfrm>
            <a:off x="448098" y="1915475"/>
            <a:ext cx="2972884" cy="40934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/>
              <a:t>Data Collection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Data were collected from Turkey Point Forest.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Our team scanned trees from plot 14 during the reading week last semester.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Other data like LAI, DBH, etc. were collected from Dr. </a:t>
            </a:r>
            <a:r>
              <a:rPr lang="en-US" sz="2000" err="1"/>
              <a:t>Gonsamo’s</a:t>
            </a:r>
            <a:r>
              <a:rPr lang="en-US" sz="2000"/>
              <a:t> lab.</a:t>
            </a:r>
          </a:p>
          <a:p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7833D3-D2EE-EFD9-0ED5-C643661A1305}"/>
              </a:ext>
            </a:extLst>
          </p:cNvPr>
          <p:cNvSpPr txBox="1"/>
          <p:nvPr/>
        </p:nvSpPr>
        <p:spPr>
          <a:xfrm>
            <a:off x="8627700" y="1915474"/>
            <a:ext cx="2972884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/>
              <a:t>Function</a:t>
            </a:r>
          </a:p>
          <a:p>
            <a:r>
              <a:rPr lang="en-US" sz="2000" dirty="0"/>
              <a:t>We have implemented an interactive software that can visualize the forest data we collected. We also implement other features including updating data and summarizing data.</a:t>
            </a:r>
            <a:endParaRPr lang="en-US" sz="2000" dirty="0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020F5A-BD5C-13B1-8482-CC912FDEE24E}"/>
              </a:ext>
            </a:extLst>
          </p:cNvPr>
          <p:cNvSpPr txBox="1"/>
          <p:nvPr/>
        </p:nvSpPr>
        <p:spPr>
          <a:xfrm>
            <a:off x="4338536" y="1915020"/>
            <a:ext cx="2673861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/>
              <a:t>Modeling</a:t>
            </a:r>
          </a:p>
          <a:p>
            <a:r>
              <a:rPr lang="en-US" sz="2000"/>
              <a:t>We built the terrain of the forest including models of oak, pine, birch, etc. We also added post processing effects such as skybox and lighting</a:t>
            </a:r>
          </a:p>
        </p:txBody>
      </p:sp>
    </p:spTree>
    <p:extLst>
      <p:ext uri="{BB962C8B-B14F-4D97-AF65-F5344CB8AC3E}">
        <p14:creationId xmlns:p14="http://schemas.microsoft.com/office/powerpoint/2010/main" val="2496628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62579" y="261805"/>
            <a:ext cx="1610830" cy="1329928"/>
          </a:xfrm>
          <a:prstGeom prst="rect">
            <a:avLst/>
          </a:prstGeom>
          <a:gradFill>
            <a:gsLst>
              <a:gs pos="6000">
                <a:schemeClr val="accent5"/>
              </a:gs>
              <a:gs pos="69000">
                <a:schemeClr val="accent3"/>
              </a:gs>
            </a:gsLst>
            <a:path path="circle">
              <a:fillToRect l="100000" t="100000"/>
            </a:path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6595" y="391404"/>
            <a:ext cx="1322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03</a:t>
            </a:r>
            <a:endParaRPr kumimoji="0" lang="zh-CN" altLang="en-US" sz="7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7F29F4-8A9D-4868-90F4-1B6DB1E7F808}"/>
              </a:ext>
            </a:extLst>
          </p:cNvPr>
          <p:cNvSpPr txBox="1"/>
          <p:nvPr/>
        </p:nvSpPr>
        <p:spPr>
          <a:xfrm>
            <a:off x="2117425" y="603603"/>
            <a:ext cx="881304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>
                <a:solidFill>
                  <a:srgbClr val="292929"/>
                </a:solidFill>
                <a:latin typeface="Calibri"/>
                <a:ea typeface="宋体"/>
                <a:cs typeface="Calibri"/>
              </a:rPr>
              <a:t>Project Demo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宋体"/>
              <a:cs typeface="Calibri"/>
            </a:endParaRPr>
          </a:p>
        </p:txBody>
      </p:sp>
      <p:pic>
        <p:nvPicPr>
          <p:cNvPr id="2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2E07A8A0-FACA-B718-0A40-F43EA790D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906" y="1259400"/>
            <a:ext cx="8117540" cy="509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58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62579" y="261805"/>
            <a:ext cx="1610830" cy="1329928"/>
          </a:xfrm>
          <a:prstGeom prst="rect">
            <a:avLst/>
          </a:prstGeom>
          <a:gradFill>
            <a:gsLst>
              <a:gs pos="6000">
                <a:schemeClr val="accent5"/>
              </a:gs>
              <a:gs pos="69000">
                <a:schemeClr val="accent3"/>
              </a:gs>
            </a:gsLst>
            <a:path path="circle">
              <a:fillToRect l="100000" t="100000"/>
            </a:path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6595" y="391404"/>
            <a:ext cx="1322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04</a:t>
            </a:r>
            <a:endParaRPr kumimoji="0" lang="zh-CN" altLang="en-US" sz="7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7F29F4-8A9D-4868-90F4-1B6DB1E7F808}"/>
              </a:ext>
            </a:extLst>
          </p:cNvPr>
          <p:cNvSpPr txBox="1"/>
          <p:nvPr/>
        </p:nvSpPr>
        <p:spPr>
          <a:xfrm>
            <a:off x="2117425" y="603603"/>
            <a:ext cx="881304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>
                <a:solidFill>
                  <a:srgbClr val="292929"/>
                </a:solidFill>
                <a:latin typeface="Calibri"/>
                <a:ea typeface="宋体"/>
                <a:cs typeface="Calibri"/>
              </a:rPr>
              <a:t>Future Plan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宋体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9CC3B2-163C-E3A4-8436-2FEEF798D607}"/>
              </a:ext>
            </a:extLst>
          </p:cNvPr>
          <p:cNvSpPr txBox="1"/>
          <p:nvPr/>
        </p:nvSpPr>
        <p:spPr>
          <a:xfrm>
            <a:off x="1329708" y="2275633"/>
            <a:ext cx="9982263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Seasonal change of the forest environment.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Shaders for tree models.</a:t>
            </a:r>
            <a:endParaRPr lang="en-US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Update forest data after Dr. </a:t>
            </a:r>
            <a:r>
              <a:rPr lang="en-US" sz="2400" err="1"/>
              <a:t>Gonsamo's</a:t>
            </a:r>
            <a:r>
              <a:rPr lang="en-US" sz="2400"/>
              <a:t> Lab finishes processing latest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cs typeface="Calibri"/>
              </a:rPr>
              <a:t>Sound effects.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cs typeface="Calibri"/>
              </a:rPr>
              <a:t>Make buttons more interactive.</a:t>
            </a:r>
          </a:p>
        </p:txBody>
      </p:sp>
    </p:spTree>
    <p:extLst>
      <p:ext uri="{BB962C8B-B14F-4D97-AF65-F5344CB8AC3E}">
        <p14:creationId xmlns:p14="http://schemas.microsoft.com/office/powerpoint/2010/main" val="1543576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2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8ADF"/>
      </a:accent1>
      <a:accent2>
        <a:srgbClr val="373D47"/>
      </a:accent2>
      <a:accent3>
        <a:srgbClr val="0170C1"/>
      </a:accent3>
      <a:accent4>
        <a:srgbClr val="FA6400"/>
      </a:accent4>
      <a:accent5>
        <a:srgbClr val="214B81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65711c4-ccd0-4bb8-9db0-0890f89d7ab6">
      <Terms xmlns="http://schemas.microsoft.com/office/infopath/2007/PartnerControls"/>
    </lcf76f155ced4ddcb4097134ff3c332f>
    <TaxCatchAll xmlns="f42fd7ac-d559-4add-8de2-ab9251c7604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20651BDDD9B284B90AD51618277CFE1" ma:contentTypeVersion="7" ma:contentTypeDescription="Create a new document." ma:contentTypeScope="" ma:versionID="7cd04829f38f645a3876d26d78c57dd1">
  <xsd:schema xmlns:xsd="http://www.w3.org/2001/XMLSchema" xmlns:xs="http://www.w3.org/2001/XMLSchema" xmlns:p="http://schemas.microsoft.com/office/2006/metadata/properties" xmlns:ns2="565711c4-ccd0-4bb8-9db0-0890f89d7ab6" xmlns:ns3="f42fd7ac-d559-4add-8de2-ab9251c76049" targetNamespace="http://schemas.microsoft.com/office/2006/metadata/properties" ma:root="true" ma:fieldsID="9359a6448a2bb24111721ad70126550a" ns2:_="" ns3:_="">
    <xsd:import namespace="565711c4-ccd0-4bb8-9db0-0890f89d7ab6"/>
    <xsd:import namespace="f42fd7ac-d559-4add-8de2-ab9251c7604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5711c4-ccd0-4bb8-9db0-0890f89d7a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a073764d-e844-48d8-8cbc-d63b9d95286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2fd7ac-d559-4add-8de2-ab9251c76049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64a56f7c-3d6e-430f-aa38-b4da91746f53}" ma:internalName="TaxCatchAll" ma:showField="CatchAllData" ma:web="f42fd7ac-d559-4add-8de2-ab9251c7604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C6BC818-3D9F-410C-8A7D-BDE2011A8774}">
  <ds:schemaRefs>
    <ds:schemaRef ds:uri="565711c4-ccd0-4bb8-9db0-0890f89d7ab6"/>
    <ds:schemaRef ds:uri="f42fd7ac-d559-4add-8de2-ab9251c76049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F16C85D-EB0C-4FD4-A41A-86453BBD24BC}">
  <ds:schemaRefs>
    <ds:schemaRef ds:uri="565711c4-ccd0-4bb8-9db0-0890f89d7ab6"/>
    <ds:schemaRef ds:uri="f42fd7ac-d559-4add-8de2-ab9251c7604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E2D8A8D-FB4E-4F72-8E6F-E606A80BF6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1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Office Theme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Tingyu</dc:creator>
  <cp:revision>10</cp:revision>
  <dcterms:created xsi:type="dcterms:W3CDTF">2021-11-13T23:16:56Z</dcterms:created>
  <dcterms:modified xsi:type="dcterms:W3CDTF">2023-02-13T21:08:51Z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0x010100020651BDDD9B284B90AD51618277CFE1</vt:lpwstr>
  </property>
  <property fmtid="{D5CDD505-2E9C-101B-9397-08002B2CF9AE}" pid="3" name="MediaServiceImageTags">
    <vt:lpwstr/>
  </property>
</Properties>
</file>